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heme/themeOverride1.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 id="2147483672" r:id="rId2"/>
  </p:sldMasterIdLst>
  <p:notesMasterIdLst>
    <p:notesMasterId r:id="rId16"/>
  </p:notesMasterIdLst>
  <p:handoutMasterIdLst>
    <p:handoutMasterId r:id="rId17"/>
  </p:handoutMasterIdLst>
  <p:sldIdLst>
    <p:sldId id="305" r:id="rId3"/>
    <p:sldId id="306" r:id="rId4"/>
    <p:sldId id="371" r:id="rId5"/>
    <p:sldId id="372" r:id="rId6"/>
    <p:sldId id="387" r:id="rId7"/>
    <p:sldId id="374" r:id="rId8"/>
    <p:sldId id="375" r:id="rId9"/>
    <p:sldId id="382" r:id="rId10"/>
    <p:sldId id="383" r:id="rId11"/>
    <p:sldId id="384" r:id="rId12"/>
    <p:sldId id="393" r:id="rId13"/>
    <p:sldId id="394" r:id="rId14"/>
    <p:sldId id="395" r:id="rId1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38" y="8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2016/4/16</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2016/4/16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a:t>
            </a:fld>
            <a:endParaRPr lang="en-US" altLang="zh-CN" dirty="0" smtClean="0"/>
          </a:p>
        </p:txBody>
      </p:sp>
    </p:spTree>
    <p:extLst>
      <p:ext uri="{BB962C8B-B14F-4D97-AF65-F5344CB8AC3E}">
        <p14:creationId xmlns:p14="http://schemas.microsoft.com/office/powerpoint/2010/main" val="1896051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10</a:t>
            </a:fld>
            <a:endParaRPr lang="en-US" altLang="zh-CN" smtClean="0"/>
          </a:p>
        </p:txBody>
      </p:sp>
    </p:spTree>
    <p:extLst>
      <p:ext uri="{BB962C8B-B14F-4D97-AF65-F5344CB8AC3E}">
        <p14:creationId xmlns:p14="http://schemas.microsoft.com/office/powerpoint/2010/main" val="704191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11</a:t>
            </a:fld>
            <a:endParaRPr lang="en-US" altLang="zh-CN" smtClean="0"/>
          </a:p>
        </p:txBody>
      </p:sp>
    </p:spTree>
    <p:extLst>
      <p:ext uri="{BB962C8B-B14F-4D97-AF65-F5344CB8AC3E}">
        <p14:creationId xmlns:p14="http://schemas.microsoft.com/office/powerpoint/2010/main" val="3757927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12</a:t>
            </a:fld>
            <a:endParaRPr lang="en-US" altLang="zh-CN" smtClean="0"/>
          </a:p>
        </p:txBody>
      </p:sp>
    </p:spTree>
    <p:extLst>
      <p:ext uri="{BB962C8B-B14F-4D97-AF65-F5344CB8AC3E}">
        <p14:creationId xmlns:p14="http://schemas.microsoft.com/office/powerpoint/2010/main" val="28098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13</a:t>
            </a:fld>
            <a:endParaRPr lang="en-US" altLang="zh-CN" smtClean="0"/>
          </a:p>
        </p:txBody>
      </p:sp>
    </p:spTree>
    <p:extLst>
      <p:ext uri="{BB962C8B-B14F-4D97-AF65-F5344CB8AC3E}">
        <p14:creationId xmlns:p14="http://schemas.microsoft.com/office/powerpoint/2010/main" val="1329498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2441152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headEnd/>
            <a:tailEnd/>
          </a:ln>
        </p:spPr>
      </p:sp>
      <p:sp>
        <p:nvSpPr>
          <p:cNvPr id="22530" name="备注占位符 2"/>
          <p:cNvSpPr>
            <a:spLocks noGrp="1"/>
          </p:cNvSpPr>
          <p:nvPr>
            <p:ph type="body" idx="1"/>
          </p:nvPr>
        </p:nvSpPr>
        <p:spPr bwMode="auto">
          <a:noFill/>
        </p:spPr>
        <p:txBody>
          <a:bodyPr/>
          <a:lstStyle/>
          <a:p>
            <a:pPr>
              <a:spcBef>
                <a:spcPct val="0"/>
              </a:spcBef>
            </a:pPr>
            <a:endParaRPr lang="zh-CN" altLang="en-US" smtClean="0"/>
          </a:p>
        </p:txBody>
      </p:sp>
      <p:sp>
        <p:nvSpPr>
          <p:cNvPr id="2253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AF498C-4C90-479F-870E-22319D360228}" type="slidenum">
              <a:rPr lang="zh-CN" altLang="en-US" smtClean="0">
                <a:solidFill>
                  <a:prstClr val="black"/>
                </a:solidFill>
              </a:rPr>
              <a:pPr/>
              <a:t>3</a:t>
            </a:fld>
            <a:endParaRPr lang="en-US" altLang="zh-CN" smtClean="0">
              <a:solidFill>
                <a:prstClr val="black"/>
              </a:solidFill>
            </a:endParaRPr>
          </a:p>
        </p:txBody>
      </p:sp>
    </p:spTree>
    <p:extLst>
      <p:ext uri="{BB962C8B-B14F-4D97-AF65-F5344CB8AC3E}">
        <p14:creationId xmlns:p14="http://schemas.microsoft.com/office/powerpoint/2010/main" val="2703949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smtClean="0">
              <a:solidFill>
                <a:prstClr val="black"/>
              </a:solidFill>
            </a:endParaRPr>
          </a:p>
        </p:txBody>
      </p:sp>
    </p:spTree>
    <p:extLst>
      <p:ext uri="{BB962C8B-B14F-4D97-AF65-F5344CB8AC3E}">
        <p14:creationId xmlns:p14="http://schemas.microsoft.com/office/powerpoint/2010/main" val="1014508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5</a:t>
            </a:fld>
            <a:endParaRPr lang="en-US" altLang="zh-CN" dirty="0" smtClean="0"/>
          </a:p>
        </p:txBody>
      </p:sp>
    </p:spTree>
    <p:extLst>
      <p:ext uri="{BB962C8B-B14F-4D97-AF65-F5344CB8AC3E}">
        <p14:creationId xmlns:p14="http://schemas.microsoft.com/office/powerpoint/2010/main" val="1440509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6</a:t>
            </a:fld>
            <a:endParaRPr lang="en-US" altLang="zh-CN" smtClean="0">
              <a:solidFill>
                <a:prstClr val="black"/>
              </a:solidFill>
            </a:endParaRPr>
          </a:p>
        </p:txBody>
      </p:sp>
    </p:spTree>
    <p:extLst>
      <p:ext uri="{BB962C8B-B14F-4D97-AF65-F5344CB8AC3E}">
        <p14:creationId xmlns:p14="http://schemas.microsoft.com/office/powerpoint/2010/main" val="1251637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7</a:t>
            </a:fld>
            <a:endParaRPr lang="en-US" altLang="zh-CN" smtClean="0">
              <a:solidFill>
                <a:prstClr val="black"/>
              </a:solidFill>
            </a:endParaRPr>
          </a:p>
        </p:txBody>
      </p:sp>
    </p:spTree>
    <p:extLst>
      <p:ext uri="{BB962C8B-B14F-4D97-AF65-F5344CB8AC3E}">
        <p14:creationId xmlns:p14="http://schemas.microsoft.com/office/powerpoint/2010/main" val="2819290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8</a:t>
            </a:fld>
            <a:endParaRPr lang="en-US" altLang="zh-CN" smtClean="0"/>
          </a:p>
        </p:txBody>
      </p:sp>
    </p:spTree>
    <p:extLst>
      <p:ext uri="{BB962C8B-B14F-4D97-AF65-F5344CB8AC3E}">
        <p14:creationId xmlns:p14="http://schemas.microsoft.com/office/powerpoint/2010/main" val="565066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9</a:t>
            </a:fld>
            <a:endParaRPr lang="en-US" altLang="zh-CN" smtClean="0"/>
          </a:p>
        </p:txBody>
      </p:sp>
    </p:spTree>
    <p:extLst>
      <p:ext uri="{BB962C8B-B14F-4D97-AF65-F5344CB8AC3E}">
        <p14:creationId xmlns:p14="http://schemas.microsoft.com/office/powerpoint/2010/main" val="1732122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685800" y="2130425"/>
            <a:ext cx="7772400" cy="1470025"/>
          </a:xfrm>
        </p:spPr>
        <p:txBody>
          <a:bodyPr/>
          <a:lstStyle/>
          <a:p>
            <a:r>
              <a:rPr lang="zh-TW" altLang="en-US" smtClean="0"/>
              <a:t>按一下此處編輯母版標題樣式</a:t>
            </a:r>
            <a:endParaRPr lang="zh-CN" altLang="en-US"/>
          </a:p>
        </p:txBody>
      </p:sp>
      <p:sp>
        <p:nvSpPr>
          <p:cNvPr id="3" name="副标题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按一下此處編輯母版副標題樣式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2016/4/16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2016/4/16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56DF57E0-B4B8-4815-9715-E58A80D1C48C}" type="datetimeFigureOut">
              <a:rPr lang="zh-CN" altLang="en-US" smtClean="0"/>
              <a:pPr>
                <a:defRPr/>
              </a:pPr>
              <a:t>2016/4/16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D1E4CD38-7A23-4698-A696-697BFE444CCF}" type="slidenum">
              <a:rPr lang="zh-CN" altLang="en-US" smtClean="0"/>
              <a:pPr>
                <a:defRPr/>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2016/4/16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2016/4/16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2016/4/16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2016/4/16</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2016/4/16</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2016/4/16</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2016/4/16</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2016/4/16</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2016/4/16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2016/4/16</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2016/4/16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2016/4/16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2016/4/16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2016/4/16</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2016/4/16</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2016/4/16</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2016/4/16</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2016/4/16</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2016/4/16</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按一下此處編輯母版標題樣式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2016/4/16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2016/4/16</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r>
              <a:rPr lang="en-US" altLang="zh-CN" sz="3600" b="1" dirty="0" smtClean="0">
                <a:solidFill>
                  <a:schemeClr val="tx1"/>
                </a:solidFill>
                <a:ea typeface="黑体" panose="02010609060101010101" pitchFamily="49" charset="-122"/>
              </a:rPr>
              <a:t>【</a:t>
            </a:r>
            <a:r>
              <a:rPr lang="zh-CN" altLang="en-US" sz="3600" b="1" dirty="0" smtClean="0">
                <a:solidFill>
                  <a:schemeClr val="tx1"/>
                </a:solidFill>
                <a:ea typeface="黑体" panose="02010609060101010101" pitchFamily="49" charset="-122"/>
              </a:rPr>
              <a:t>馬太福音 </a:t>
            </a:r>
            <a:r>
              <a:rPr lang="en-US" altLang="zh-CN" sz="3600" b="1" dirty="0" smtClean="0">
                <a:solidFill>
                  <a:schemeClr val="tx1"/>
                </a:solidFill>
                <a:ea typeface="黑体" panose="02010609060101010101" pitchFamily="49" charset="-122"/>
              </a:rPr>
              <a:t>Matthew </a:t>
            </a:r>
            <a:r>
              <a:rPr lang="en-US" altLang="zh-CN" sz="3600" b="1" dirty="0">
                <a:solidFill>
                  <a:schemeClr val="tx1"/>
                </a:solidFill>
                <a:ea typeface="黑体" panose="02010609060101010101" pitchFamily="49" charset="-122"/>
              </a:rPr>
              <a:t>6:1</a:t>
            </a:r>
            <a:r>
              <a:rPr lang="en-US" altLang="zh-CN" sz="3600" b="1" dirty="0" smtClean="0">
                <a:solidFill>
                  <a:schemeClr val="tx1"/>
                </a:solidFill>
                <a:ea typeface="黑体" panose="02010609060101010101" pitchFamily="49" charset="-122"/>
              </a:rPr>
              <a:t>】</a:t>
            </a:r>
          </a:p>
          <a:p>
            <a:pPr algn="l"/>
            <a:r>
              <a:rPr lang="zh-CN" altLang="en-US" sz="3600" b="1" dirty="0" smtClean="0">
                <a:solidFill>
                  <a:schemeClr val="tx1"/>
                </a:solidFill>
                <a:ea typeface="黑体" panose="02010609060101010101" pitchFamily="49" charset="-122"/>
              </a:rPr>
              <a:t>你們要小心，不可將善事行在人的面前，故意叫他們看見；若是這樣，就不能得你們天父的賞賜了。</a:t>
            </a:r>
          </a:p>
          <a:p>
            <a:pPr algn="l"/>
            <a:r>
              <a:rPr lang="en-US" altLang="zh-CN" sz="3600" b="1" dirty="0" smtClean="0">
                <a:solidFill>
                  <a:schemeClr val="tx1"/>
                </a:solidFill>
                <a:ea typeface="黑体" panose="02010609060101010101" pitchFamily="49" charset="-122"/>
              </a:rPr>
              <a:t>Take </a:t>
            </a:r>
            <a:r>
              <a:rPr lang="en-US" altLang="zh-CN" sz="3600" b="1" dirty="0">
                <a:solidFill>
                  <a:schemeClr val="tx1"/>
                </a:solidFill>
                <a:ea typeface="黑体" panose="02010609060101010101" pitchFamily="49" charset="-122"/>
              </a:rPr>
              <a:t>heed that you do not do your charitable deeds before men, to be seen by them. Otherwise you have no reward from your Father in heaven.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箴言</a:t>
            </a:r>
            <a:r>
              <a:rPr lang="en-US" altLang="zh-CN" sz="3600" b="1" dirty="0">
                <a:ea typeface="黑体" panose="02010609060101010101" pitchFamily="49" charset="-122"/>
              </a:rPr>
              <a:t>Proverbs 29</a:t>
            </a:r>
            <a:r>
              <a:rPr lang="zh-CN" altLang="en-US" sz="3600" b="1" dirty="0">
                <a:ea typeface="黑体" panose="02010609060101010101" pitchFamily="49" charset="-122"/>
              </a:rPr>
              <a:t>：</a:t>
            </a:r>
            <a:r>
              <a:rPr lang="en-US" altLang="zh-CN" sz="3600" b="1" dirty="0">
                <a:ea typeface="黑体" panose="02010609060101010101" pitchFamily="49" charset="-122"/>
              </a:rPr>
              <a:t>25】</a:t>
            </a:r>
          </a:p>
          <a:p>
            <a:pPr algn="l"/>
            <a:r>
              <a:rPr lang="zh-CN" altLang="en-US" sz="3600" b="1" dirty="0" smtClean="0">
                <a:ea typeface="黑体" panose="02010609060101010101" pitchFamily="49" charset="-122"/>
              </a:rPr>
              <a:t>懼怕人的，陷入網羅，惟有倚靠耶和華的，必得安穩。</a:t>
            </a:r>
          </a:p>
          <a:p>
            <a:pPr algn="l"/>
            <a:r>
              <a:rPr lang="en-US" altLang="zh-CN" sz="3600" b="1" dirty="0" smtClean="0">
                <a:ea typeface="黑体" panose="02010609060101010101" pitchFamily="49" charset="-122"/>
              </a:rPr>
              <a:t>The </a:t>
            </a:r>
            <a:r>
              <a:rPr lang="en-US" altLang="zh-CN" sz="3600" b="1" dirty="0">
                <a:ea typeface="黑体" panose="02010609060101010101" pitchFamily="49" charset="-122"/>
              </a:rPr>
              <a:t>fear of man brings a snare, But whoever trusts in the LORD shall be safe</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10</a:t>
            </a:r>
            <a:r>
              <a:rPr lang="zh-CN" altLang="en-US" sz="3600" b="1" dirty="0">
                <a:ea typeface="黑体" panose="02010609060101010101" pitchFamily="49" charset="-122"/>
              </a:rPr>
              <a:t>：</a:t>
            </a:r>
            <a:r>
              <a:rPr lang="en-US" altLang="zh-CN" sz="3600" b="1" dirty="0">
                <a:ea typeface="黑体" panose="02010609060101010101" pitchFamily="49" charset="-122"/>
              </a:rPr>
              <a:t>28】</a:t>
            </a:r>
          </a:p>
          <a:p>
            <a:pPr algn="l"/>
            <a:r>
              <a:rPr lang="zh-CN" altLang="en-US" sz="3600" b="1" dirty="0" smtClean="0">
                <a:ea typeface="黑体" panose="02010609060101010101" pitchFamily="49" charset="-122"/>
              </a:rPr>
              <a:t>那殺身體不能殺靈魂的，不要怕他們；惟有能把身體和靈魂都滅在地獄裡的，正要怕他。</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do not fear those who kill the body but cannot kill the soul. But rather fear Him who is able to destroy both soul and body in hell.</a:t>
            </a:r>
          </a:p>
        </p:txBody>
      </p:sp>
    </p:spTree>
    <p:extLst>
      <p:ext uri="{BB962C8B-B14F-4D97-AF65-F5344CB8AC3E}">
        <p14:creationId xmlns:p14="http://schemas.microsoft.com/office/powerpoint/2010/main" val="2938099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8785225" cy="6741367"/>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6:24</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一個人不能事奉兩個主；不是惡這個愛那個，就是重這個輕那個。你們不能又事奉　神，又事奉瑪門</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瑪門”是“財利”的意思</a:t>
            </a:r>
            <a:r>
              <a:rPr lang="en-US" altLang="zh-CN" sz="3600" b="1" dirty="0" smtClean="0">
                <a:ea typeface="黑体" panose="02010609060101010101" pitchFamily="49" charset="-122"/>
              </a:rPr>
              <a:t>)</a:t>
            </a:r>
            <a:r>
              <a:rPr lang="zh-CN" altLang="en-US" sz="3600" b="1" dirty="0">
                <a:ea typeface="黑体" panose="02010609060101010101" pitchFamily="49" charset="-122"/>
              </a:rPr>
              <a:t>。</a:t>
            </a:r>
          </a:p>
          <a:p>
            <a:pPr algn="l"/>
            <a:r>
              <a:rPr lang="en-US" altLang="zh-CN" sz="3600" b="1" dirty="0">
                <a:ea typeface="黑体" panose="02010609060101010101" pitchFamily="49" charset="-122"/>
              </a:rPr>
              <a:t>No one can serve two masters. Either he will hate the one and love the other, or he will be devoted to the one and despise the other. You cannot serve both God and Money.”</a:t>
            </a:r>
          </a:p>
          <a:p>
            <a:pPr algn="l"/>
            <a:endParaRPr lang="zh-CN" altLang="en-US" sz="3200" dirty="0"/>
          </a:p>
        </p:txBody>
      </p:sp>
    </p:spTree>
    <p:extLst>
      <p:ext uri="{BB962C8B-B14F-4D97-AF65-F5344CB8AC3E}">
        <p14:creationId xmlns:p14="http://schemas.microsoft.com/office/powerpoint/2010/main" val="427685979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8785225" cy="6741367"/>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約壹</a:t>
            </a:r>
            <a:r>
              <a:rPr lang="en-US" altLang="zh-CN" sz="3600" b="1" dirty="0" smtClean="0">
                <a:ea typeface="黑体" panose="02010609060101010101" pitchFamily="49" charset="-122"/>
              </a:rPr>
              <a:t>1John </a:t>
            </a:r>
            <a:r>
              <a:rPr lang="en-US" altLang="zh-CN" sz="3600" b="1" dirty="0">
                <a:ea typeface="黑体" panose="02010609060101010101" pitchFamily="49" charset="-122"/>
              </a:rPr>
              <a:t>2:15</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不要愛世界和世界上的事；人若愛世界，愛父的心就不在他裡面了。 </a:t>
            </a:r>
          </a:p>
          <a:p>
            <a:pPr algn="l"/>
            <a:r>
              <a:rPr lang="en-US" altLang="zh-CN" sz="3600" b="1" dirty="0" smtClean="0">
                <a:ea typeface="黑体" panose="02010609060101010101" pitchFamily="49" charset="-122"/>
              </a:rPr>
              <a:t>Do </a:t>
            </a:r>
            <a:r>
              <a:rPr lang="en-US" altLang="zh-CN" sz="3600" b="1" dirty="0">
                <a:ea typeface="黑体" panose="02010609060101010101" pitchFamily="49" charset="-122"/>
              </a:rPr>
              <a:t>not love the world or anything in the world. If anyone loves the world, the love of the Father is not in him.”</a:t>
            </a:r>
          </a:p>
          <a:p>
            <a:pPr algn="l"/>
            <a:endParaRPr lang="zh-CN" altLang="en-US" sz="3200" dirty="0"/>
          </a:p>
        </p:txBody>
      </p:sp>
    </p:spTree>
    <p:extLst>
      <p:ext uri="{BB962C8B-B14F-4D97-AF65-F5344CB8AC3E}">
        <p14:creationId xmlns:p14="http://schemas.microsoft.com/office/powerpoint/2010/main" val="769518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92500"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5:14-16】</a:t>
            </a:r>
          </a:p>
          <a:p>
            <a:pPr algn="l"/>
            <a:r>
              <a:rPr lang="zh-CN" altLang="en-US" sz="3600" b="1" dirty="0" smtClean="0">
                <a:ea typeface="黑体" panose="02010609060101010101" pitchFamily="49" charset="-122"/>
              </a:rPr>
              <a:t>你們是世上的光。城造在山上，是不能隱藏的。</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You are the light of the world. A city that is set on a hill cannot be hidden.</a:t>
            </a:r>
          </a:p>
          <a:p>
            <a:pPr algn="l"/>
            <a:r>
              <a:rPr lang="zh-CN" altLang="en-US" sz="3600" b="1" dirty="0" smtClean="0">
                <a:ea typeface="黑体" panose="02010609060101010101" pitchFamily="49" charset="-122"/>
              </a:rPr>
              <a:t>人點燈，不放在鬥底下，是放在燈檯上，就照亮一家的人。</a:t>
            </a:r>
          </a:p>
          <a:p>
            <a:pPr algn="l"/>
            <a:r>
              <a:rPr lang="en-US" altLang="zh-CN" sz="3600" b="1" dirty="0" smtClean="0">
                <a:ea typeface="黑体" panose="02010609060101010101" pitchFamily="49" charset="-122"/>
              </a:rPr>
              <a:t>Nor </a:t>
            </a:r>
            <a:r>
              <a:rPr lang="en-US" altLang="zh-CN" sz="3600" b="1" dirty="0">
                <a:ea typeface="黑体" panose="02010609060101010101" pitchFamily="49" charset="-122"/>
              </a:rPr>
              <a:t>do they light a lamp and put it under a basket, but on a lampstand, and it gives light to all who are in the house.</a:t>
            </a:r>
          </a:p>
          <a:p>
            <a:pPr algn="l"/>
            <a:r>
              <a:rPr lang="zh-CN" altLang="en-US" sz="3600" b="1" dirty="0" smtClean="0">
                <a:ea typeface="黑体" panose="02010609060101010101" pitchFamily="49" charset="-122"/>
              </a:rPr>
              <a:t>你們的光也當這樣照在人前，叫他們看見你們的好行為，便將榮耀歸給你們在天上的父。”</a:t>
            </a:r>
          </a:p>
          <a:p>
            <a:pPr algn="l"/>
            <a:r>
              <a:rPr lang="en-US" altLang="zh-CN" sz="3600" b="1" dirty="0" smtClean="0">
                <a:ea typeface="黑体" panose="02010609060101010101" pitchFamily="49" charset="-122"/>
              </a:rPr>
              <a:t>Let </a:t>
            </a:r>
            <a:r>
              <a:rPr lang="en-US" altLang="zh-CN" sz="3600" b="1" dirty="0">
                <a:ea typeface="黑体" panose="02010609060101010101" pitchFamily="49" charset="-122"/>
              </a:rPr>
              <a:t>your light so shine before men, that they may see your good works and glorify your Father in heaven.</a:t>
            </a:r>
          </a:p>
          <a:p>
            <a:pPr algn="l"/>
            <a:endParaRPr lang="zh-CN" altLang="en-US" sz="3200" dirty="0"/>
          </a:p>
        </p:txBody>
      </p:sp>
    </p:spTree>
    <p:extLst>
      <p:ext uri="{BB962C8B-B14F-4D97-AF65-F5344CB8AC3E}">
        <p14:creationId xmlns:p14="http://schemas.microsoft.com/office/powerpoint/2010/main" val="3636754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smtClean="0">
                <a:solidFill>
                  <a:schemeClr val="tx1"/>
                </a:solidFill>
                <a:ea typeface="黑体" panose="02010609060101010101" pitchFamily="49" charset="-122"/>
              </a:rPr>
              <a:t>【</a:t>
            </a:r>
            <a:r>
              <a:rPr lang="zh-CN" altLang="en-US" sz="3600" b="1" dirty="0" smtClean="0">
                <a:solidFill>
                  <a:schemeClr val="tx1"/>
                </a:solidFill>
                <a:ea typeface="黑体" panose="02010609060101010101" pitchFamily="49" charset="-122"/>
              </a:rPr>
              <a:t>馬太福音 </a:t>
            </a:r>
            <a:r>
              <a:rPr lang="en-US" altLang="zh-CN" sz="3600" b="1" dirty="0" smtClean="0">
                <a:solidFill>
                  <a:schemeClr val="tx1"/>
                </a:solidFill>
                <a:ea typeface="黑体" panose="02010609060101010101" pitchFamily="49" charset="-122"/>
              </a:rPr>
              <a:t>Matthew </a:t>
            </a:r>
            <a:r>
              <a:rPr lang="en-US" altLang="zh-CN" sz="3600" b="1" dirty="0">
                <a:solidFill>
                  <a:schemeClr val="tx1"/>
                </a:solidFill>
                <a:ea typeface="黑体" panose="02010609060101010101" pitchFamily="49" charset="-122"/>
              </a:rPr>
              <a:t>6:1-6</a:t>
            </a:r>
            <a:r>
              <a:rPr lang="zh-CN" altLang="en-US" sz="3600" b="1" dirty="0">
                <a:solidFill>
                  <a:schemeClr val="tx1"/>
                </a:solidFill>
                <a:ea typeface="黑体" panose="02010609060101010101" pitchFamily="49" charset="-122"/>
              </a:rPr>
              <a:t>；</a:t>
            </a:r>
            <a:r>
              <a:rPr lang="en-US" altLang="zh-CN" sz="3600" b="1" dirty="0">
                <a:solidFill>
                  <a:schemeClr val="tx1"/>
                </a:solidFill>
                <a:ea typeface="黑体" panose="02010609060101010101" pitchFamily="49" charset="-122"/>
              </a:rPr>
              <a:t>16-18】</a:t>
            </a:r>
          </a:p>
          <a:p>
            <a:pPr algn="l"/>
            <a:r>
              <a:rPr lang="en-US" altLang="zh-CN" sz="3600" b="1" dirty="0">
                <a:solidFill>
                  <a:schemeClr val="tx1"/>
                </a:solidFill>
                <a:ea typeface="黑体" panose="02010609060101010101" pitchFamily="49" charset="-122"/>
              </a:rPr>
              <a:t>1</a:t>
            </a:r>
            <a:r>
              <a:rPr lang="en-US" altLang="zh-CN" sz="3600" b="1" dirty="0" smtClean="0">
                <a:solidFill>
                  <a:schemeClr val="tx1"/>
                </a:solidFill>
                <a:ea typeface="黑体" panose="02010609060101010101" pitchFamily="49" charset="-122"/>
              </a:rPr>
              <a:t>“</a:t>
            </a:r>
            <a:r>
              <a:rPr lang="zh-CN" altLang="en-US" sz="3600" b="1" dirty="0" smtClean="0">
                <a:solidFill>
                  <a:schemeClr val="tx1"/>
                </a:solidFill>
                <a:ea typeface="黑体" panose="02010609060101010101" pitchFamily="49" charset="-122"/>
              </a:rPr>
              <a:t>你們要小心，不可將善事行在人的面前，故意叫他們看見；若是這樣，就不能得你們天父的賞賜了。</a:t>
            </a:r>
          </a:p>
          <a:p>
            <a:pPr algn="l"/>
            <a:r>
              <a:rPr lang="en-US" altLang="zh-CN" sz="3600" b="1" dirty="0" smtClean="0">
                <a:solidFill>
                  <a:schemeClr val="tx1"/>
                </a:solidFill>
                <a:ea typeface="黑体" panose="02010609060101010101" pitchFamily="49" charset="-122"/>
              </a:rPr>
              <a:t>"</a:t>
            </a:r>
            <a:r>
              <a:rPr lang="en-US" altLang="zh-CN" sz="3600" b="1" dirty="0">
                <a:solidFill>
                  <a:schemeClr val="tx1"/>
                </a:solidFill>
                <a:ea typeface="黑体" panose="02010609060101010101" pitchFamily="49" charset="-122"/>
              </a:rPr>
              <a:t>Take heed that you do not do your charitable deeds before men, to be seen by them. Otherwise you have no reward from your Father in heaven</a:t>
            </a:r>
            <a:r>
              <a:rPr lang="en-US" altLang="zh-CN" sz="3600" b="1" dirty="0" smtClean="0">
                <a:solidFill>
                  <a:schemeClr val="tx1"/>
                </a:solidFill>
                <a:ea typeface="黑体" panose="02010609060101010101" pitchFamily="49" charset="-122"/>
              </a:rPr>
              <a:t>.</a:t>
            </a:r>
            <a:endParaRPr lang="en-US" altLang="zh-CN" sz="3600" b="1" dirty="0">
              <a:solidFill>
                <a:schemeClr val="tx1"/>
              </a:solidFill>
              <a:ea typeface="黑体" panose="02010609060101010101" pitchFamily="49"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副标题 2"/>
          <p:cNvSpPr>
            <a:spLocks noGrp="1"/>
          </p:cNvSpPr>
          <p:nvPr>
            <p:ph type="subTitle" idx="1"/>
          </p:nvPr>
        </p:nvSpPr>
        <p:spPr>
          <a:xfrm>
            <a:off x="0" y="188913"/>
            <a:ext cx="9144000" cy="6669087"/>
          </a:xfrm>
        </p:spPr>
        <p:txBody>
          <a:bodyPr>
            <a:normAutofit/>
          </a:bodyPr>
          <a:lstStyle/>
          <a:p>
            <a:pPr algn="l" defTabSz="914400">
              <a:spcBef>
                <a:spcPct val="20000"/>
              </a:spcBef>
            </a:pPr>
            <a:r>
              <a:rPr lang="en-US" altLang="zh-CN" sz="3600" b="1" dirty="0" smtClean="0">
                <a:ea typeface="黑体" panose="02010609060101010101" pitchFamily="49" charset="-122"/>
              </a:rPr>
              <a:t>2</a:t>
            </a:r>
            <a:r>
              <a:rPr lang="zh-CN" altLang="en-US" sz="3600" b="1" dirty="0" smtClean="0">
                <a:ea typeface="黑体" panose="02010609060101010101" pitchFamily="49" charset="-122"/>
              </a:rPr>
              <a:t>所以，你施捨的時候，不可在你前面吹號，像那假冒為善的人在會堂裡和街道上所行的，故意要得人的榮耀。我實在告訴你們，他們已經得了他們的賞賜。</a:t>
            </a:r>
          </a:p>
          <a:p>
            <a:pPr algn="l" defTabSz="914400">
              <a:spcBef>
                <a:spcPct val="20000"/>
              </a:spcBef>
            </a:pPr>
            <a:r>
              <a:rPr lang="en-US" altLang="zh-CN" sz="3600" b="1" dirty="0" smtClean="0">
                <a:ea typeface="黑体" panose="02010609060101010101" pitchFamily="49" charset="-122"/>
              </a:rPr>
              <a:t>Therefore</a:t>
            </a:r>
            <a:r>
              <a:rPr lang="en-US" altLang="zh-CN" sz="3600" b="1" dirty="0">
                <a:ea typeface="黑体" panose="02010609060101010101" pitchFamily="49" charset="-122"/>
              </a:rPr>
              <a:t>, when you do a charitable deed, do not sound a trumpet before you as the hypocrites do in the synagogues and in the streets, that they may have glory from men. Assuredly, I say to you, they have their reward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412999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669087"/>
          </a:xfrm>
        </p:spPr>
        <p:txBody>
          <a:bodyPr>
            <a:normAutofit/>
          </a:bodyPr>
          <a:lstStyle/>
          <a:p>
            <a:pPr algn="l" defTabSz="914400">
              <a:spcBef>
                <a:spcPct val="20000"/>
              </a:spcBef>
            </a:pPr>
            <a:r>
              <a:rPr lang="en-US" altLang="zh-CN" sz="3600" b="1" dirty="0" smtClean="0">
                <a:ea typeface="黑体" panose="02010609060101010101" pitchFamily="49" charset="-122"/>
              </a:rPr>
              <a:t>3</a:t>
            </a:r>
            <a:r>
              <a:rPr lang="zh-CN" altLang="en-US" sz="3600" b="1" dirty="0" smtClean="0">
                <a:ea typeface="黑体" panose="02010609060101010101" pitchFamily="49" charset="-122"/>
              </a:rPr>
              <a:t>你施捨的時候，不要叫左手知道右手所作的，</a:t>
            </a:r>
          </a:p>
          <a:p>
            <a:pPr algn="l" defTabSz="914400">
              <a:spcBef>
                <a:spcPct val="20000"/>
              </a:spcBef>
            </a:pPr>
            <a:r>
              <a:rPr lang="en-US" altLang="zh-CN" sz="3600" b="1" dirty="0" smtClean="0">
                <a:ea typeface="黑体" panose="02010609060101010101" pitchFamily="49" charset="-122"/>
              </a:rPr>
              <a:t>But </a:t>
            </a:r>
            <a:r>
              <a:rPr lang="en-US" altLang="zh-CN" sz="3600" b="1" dirty="0">
                <a:ea typeface="黑体" panose="02010609060101010101" pitchFamily="49" charset="-122"/>
              </a:rPr>
              <a:t>when you do a charitable deed, do not let your left hand know what your right hand is doing,</a:t>
            </a:r>
          </a:p>
          <a:p>
            <a:pPr algn="l" defTabSz="914400">
              <a:spcBef>
                <a:spcPct val="20000"/>
              </a:spcBef>
            </a:pPr>
            <a:r>
              <a:rPr lang="en-US" altLang="zh-CN" sz="3600" b="1" dirty="0" smtClean="0">
                <a:ea typeface="黑体" panose="02010609060101010101" pitchFamily="49" charset="-122"/>
              </a:rPr>
              <a:t>4</a:t>
            </a:r>
            <a:r>
              <a:rPr lang="zh-CN" altLang="en-US" sz="3600" b="1" dirty="0" smtClean="0">
                <a:ea typeface="黑体" panose="02010609060101010101" pitchFamily="49" charset="-122"/>
              </a:rPr>
              <a:t>要叫你施捨的事行在暗中，你父在暗中察看，必然報答你（有古卷作“必在明處報答你”）。”</a:t>
            </a:r>
          </a:p>
          <a:p>
            <a:pPr algn="l" defTabSz="914400">
              <a:spcBef>
                <a:spcPct val="20000"/>
              </a:spcBef>
            </a:pPr>
            <a:r>
              <a:rPr lang="en-US" altLang="zh-CN" sz="3600" b="1" dirty="0" smtClean="0">
                <a:ea typeface="黑体" panose="02010609060101010101" pitchFamily="49" charset="-122"/>
              </a:rPr>
              <a:t>that </a:t>
            </a:r>
            <a:r>
              <a:rPr lang="en-US" altLang="zh-CN" sz="3600" b="1" dirty="0">
                <a:ea typeface="黑体" panose="02010609060101010101" pitchFamily="49" charset="-122"/>
              </a:rPr>
              <a:t>your charitable deed may be in secret; and your Father who sees in secret will Himself reward you openly.</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423042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a:ea typeface="黑体" panose="02010609060101010101" pitchFamily="49" charset="-122"/>
              </a:rPr>
              <a:t>5</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你們禱告的時候，不可像那假冒為善的人，愛站在會堂裡和十字路口上禱告，故意叫人看見。我實在告訴你們，他們已經得了他們的賞賜。</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And when you pray, you shall not be like the hypocrites. For they love to pray standing in the synagogues and on the corners of the streets, that they may be seen by men. Assuredly, I say to you, they have their reward.</a:t>
            </a:r>
          </a:p>
        </p:txBody>
      </p:sp>
    </p:spTree>
    <p:extLst>
      <p:ext uri="{BB962C8B-B14F-4D97-AF65-F5344CB8AC3E}">
        <p14:creationId xmlns:p14="http://schemas.microsoft.com/office/powerpoint/2010/main" val="3146522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Autofit/>
          </a:bodyPr>
          <a:lstStyle/>
          <a:p>
            <a:pPr algn="l" defTabSz="914400">
              <a:spcBef>
                <a:spcPct val="20000"/>
              </a:spcBef>
            </a:pPr>
            <a:r>
              <a:rPr lang="en-US" altLang="zh-CN" sz="3600" b="1" dirty="0" smtClean="0">
                <a:ea typeface="黑体" panose="02010609060101010101" pitchFamily="49" charset="-122"/>
              </a:rPr>
              <a:t>6</a:t>
            </a:r>
            <a:r>
              <a:rPr lang="zh-CN" altLang="en-US" sz="3600" b="1" dirty="0" smtClean="0">
                <a:ea typeface="黑体" panose="02010609060101010101" pitchFamily="49" charset="-122"/>
              </a:rPr>
              <a:t>你禱告的時候，要進你的內屋，關上門，禱告你在暗中的父。你父在暗中察看，必然報答你。</a:t>
            </a:r>
          </a:p>
          <a:p>
            <a:pPr algn="l" defTabSz="914400">
              <a:spcBef>
                <a:spcPct val="20000"/>
              </a:spcBef>
            </a:pPr>
            <a:r>
              <a:rPr lang="en-US" altLang="zh-CN" sz="3600" b="1" dirty="0" smtClean="0">
                <a:ea typeface="黑体" panose="02010609060101010101" pitchFamily="49" charset="-122"/>
              </a:rPr>
              <a:t>But </a:t>
            </a:r>
            <a:r>
              <a:rPr lang="en-US" altLang="zh-CN" sz="3600" b="1" dirty="0">
                <a:ea typeface="黑体" panose="02010609060101010101" pitchFamily="49" charset="-122"/>
              </a:rPr>
              <a:t>you, when you pray, go into your room, and when you have shut your door, pray to your Father who is in the secret place; and your Father who sees in secret will reward you openly.</a:t>
            </a:r>
          </a:p>
        </p:txBody>
      </p:sp>
    </p:spTree>
    <p:extLst>
      <p:ext uri="{BB962C8B-B14F-4D97-AF65-F5344CB8AC3E}">
        <p14:creationId xmlns:p14="http://schemas.microsoft.com/office/powerpoint/2010/main" val="2724898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defTabSz="914400">
              <a:spcBef>
                <a:spcPct val="20000"/>
              </a:spcBef>
            </a:pPr>
            <a:r>
              <a:rPr lang="en-US" altLang="zh-CN" sz="3600" b="1" dirty="0">
                <a:ea typeface="黑体" panose="02010609060101010101" pitchFamily="49" charset="-122"/>
              </a:rPr>
              <a:t>16</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你們禁食的時候，不可像那假冒為善的人，臉上帶著愁容，因為他們把臉弄得難看，故意叫人看出他們是禁食。我實在告訴你們：他們已經得了他們的賞賜。</a:t>
            </a:r>
          </a:p>
          <a:p>
            <a:pPr algn="l" defTabSz="914400">
              <a:spcBef>
                <a:spcPct val="20000"/>
              </a:spcBef>
            </a:pPr>
            <a:r>
              <a:rPr lang="en-US" altLang="zh-CN" sz="3600" b="1" dirty="0" smtClean="0">
                <a:ea typeface="黑体" panose="02010609060101010101" pitchFamily="49" charset="-122"/>
              </a:rPr>
              <a:t>"</a:t>
            </a:r>
            <a:r>
              <a:rPr lang="en-US" altLang="zh-CN" sz="3600" b="1" dirty="0">
                <a:ea typeface="黑体" panose="02010609060101010101" pitchFamily="49" charset="-122"/>
              </a:rPr>
              <a:t>Moreover, when you fast, do not be like the hypocrites, with a sad countenance. For they disfigure their faces that they may appear to men to be fasting. Assuredly, I say to you, they have their reward.</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115043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a:r>
              <a:rPr lang="en-US" altLang="zh-CN" sz="3600" b="1" dirty="0" smtClean="0">
                <a:ea typeface="黑体" panose="02010609060101010101" pitchFamily="49" charset="-122"/>
              </a:rPr>
              <a:t>17</a:t>
            </a:r>
            <a:r>
              <a:rPr lang="zh-CN" altLang="en-US" sz="3600" b="1" dirty="0" smtClean="0">
                <a:ea typeface="黑体" panose="02010609060101010101" pitchFamily="49" charset="-122"/>
              </a:rPr>
              <a:t>你禁食的時候，要梳頭洗臉，</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you, when you fast, anoint your head and wash your face</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18</a:t>
            </a:r>
            <a:r>
              <a:rPr lang="zh-CN" altLang="en-US" sz="3600" b="1" dirty="0" smtClean="0">
                <a:ea typeface="黑体" panose="02010609060101010101" pitchFamily="49" charset="-122"/>
              </a:rPr>
              <a:t>不叫人看出你禁食來，只叫你暗中的父看見。你父在暗中察看，必然報答你。”</a:t>
            </a:r>
          </a:p>
          <a:p>
            <a:pPr algn="l"/>
            <a:r>
              <a:rPr lang="en-US" altLang="zh-CN" sz="3600" b="1" dirty="0" smtClean="0">
                <a:ea typeface="黑体" panose="02010609060101010101" pitchFamily="49" charset="-122"/>
              </a:rPr>
              <a:t>so </a:t>
            </a:r>
            <a:r>
              <a:rPr lang="en-US" altLang="zh-CN" sz="3600" b="1" dirty="0">
                <a:ea typeface="黑体" panose="02010609060101010101" pitchFamily="49" charset="-122"/>
              </a:rPr>
              <a:t>that you do not appear to men to be fasting, but to your Father who is in the secret place; and your Father who sees in secret will reward you openly.</a:t>
            </a:r>
          </a:p>
        </p:txBody>
      </p:sp>
    </p:spTree>
    <p:extLst>
      <p:ext uri="{BB962C8B-B14F-4D97-AF65-F5344CB8AC3E}">
        <p14:creationId xmlns:p14="http://schemas.microsoft.com/office/powerpoint/2010/main" val="713980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46993"/>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約翰福音</a:t>
            </a:r>
            <a:r>
              <a:rPr lang="en-US" altLang="zh-CN" sz="3600" b="1" dirty="0" smtClean="0">
                <a:ea typeface="黑体" panose="02010609060101010101" pitchFamily="49" charset="-122"/>
              </a:rPr>
              <a:t>John </a:t>
            </a:r>
            <a:r>
              <a:rPr lang="en-US" altLang="zh-CN" sz="3600" b="1" dirty="0">
                <a:ea typeface="黑体" panose="02010609060101010101" pitchFamily="49" charset="-122"/>
              </a:rPr>
              <a:t>6</a:t>
            </a:r>
            <a:r>
              <a:rPr lang="zh-CN" altLang="en-US" sz="3600" b="1" dirty="0">
                <a:ea typeface="黑体" panose="02010609060101010101" pitchFamily="49" charset="-122"/>
              </a:rPr>
              <a:t>：</a:t>
            </a:r>
            <a:r>
              <a:rPr lang="en-US" altLang="zh-CN" sz="3600" b="1" dirty="0">
                <a:ea typeface="黑体" panose="02010609060101010101" pitchFamily="49" charset="-122"/>
              </a:rPr>
              <a:t>66-68】</a:t>
            </a:r>
          </a:p>
          <a:p>
            <a:pPr algn="l"/>
            <a:r>
              <a:rPr lang="zh-CN" altLang="en-US" sz="3600" b="1" dirty="0" smtClean="0">
                <a:ea typeface="黑体" panose="02010609060101010101" pitchFamily="49" charset="-122"/>
              </a:rPr>
              <a:t>從此，他門徒中多有退去的，不再和他同行。</a:t>
            </a:r>
          </a:p>
          <a:p>
            <a:pPr algn="l"/>
            <a:r>
              <a:rPr lang="en-US" altLang="zh-CN" sz="3600" b="1" dirty="0" smtClean="0">
                <a:ea typeface="黑体" panose="02010609060101010101" pitchFamily="49" charset="-122"/>
              </a:rPr>
              <a:t>From </a:t>
            </a:r>
            <a:r>
              <a:rPr lang="en-US" altLang="zh-CN" sz="3600" b="1" dirty="0">
                <a:ea typeface="黑体" panose="02010609060101010101" pitchFamily="49" charset="-122"/>
              </a:rPr>
              <a:t>that time many of His disciples went back and walked with Him no more.</a:t>
            </a:r>
          </a:p>
          <a:p>
            <a:pPr algn="l"/>
            <a:r>
              <a:rPr lang="zh-CN" altLang="en-US" sz="3600" b="1" dirty="0" smtClean="0">
                <a:ea typeface="黑体" panose="02010609060101010101" pitchFamily="49" charset="-122"/>
              </a:rPr>
              <a:t>耶穌就對那十二個門徒說：“你們也要去嗎？” </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Jesus said to the twelve, "Do you also want to go away?"</a:t>
            </a:r>
          </a:p>
          <a:p>
            <a:pPr algn="l"/>
            <a:r>
              <a:rPr lang="zh-CN" altLang="en-US" sz="3600" b="1" dirty="0" smtClean="0">
                <a:ea typeface="黑体" panose="02010609060101010101" pitchFamily="49" charset="-122"/>
              </a:rPr>
              <a:t>西門彼得回答說：“主啊，你有永生之道，我們還歸從誰呢？</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Simon Peter answered Him, "Lord, to whom shall we go? You have the words of eternal life.</a:t>
            </a:r>
          </a:p>
        </p:txBody>
      </p:sp>
    </p:spTree>
    <p:extLst>
      <p:ext uri="{BB962C8B-B14F-4D97-AF65-F5344CB8AC3E}">
        <p14:creationId xmlns:p14="http://schemas.microsoft.com/office/powerpoint/2010/main" val="5908462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2796</TotalTime>
  <Words>1248</Words>
  <Application>Microsoft Office PowerPoint</Application>
  <PresentationFormat>全屏显示(4:3)</PresentationFormat>
  <Paragraphs>63</Paragraphs>
  <Slides>13</Slides>
  <Notes>13</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13</vt:i4>
      </vt:variant>
    </vt:vector>
  </HeadingPairs>
  <TitlesOfParts>
    <vt:vector size="21" baseType="lpstr">
      <vt:lpstr>新細明體</vt:lpstr>
      <vt:lpstr>黑体</vt:lpstr>
      <vt:lpstr>宋体</vt:lpstr>
      <vt:lpstr>Arial</vt:lpstr>
      <vt:lpstr>Calibri</vt:lpstr>
      <vt:lpstr>Calibri Light</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268</cp:revision>
  <dcterms:created xsi:type="dcterms:W3CDTF">2014-02-25T17:54:08Z</dcterms:created>
  <dcterms:modified xsi:type="dcterms:W3CDTF">2016-04-17T05:41:03Z</dcterms:modified>
</cp:coreProperties>
</file>