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60" r:id="rId1"/>
    <p:sldMasterId id="2147483672" r:id="rId2"/>
  </p:sldMasterIdLst>
  <p:notesMasterIdLst>
    <p:notesMasterId r:id="rId14"/>
  </p:notesMasterIdLst>
  <p:handoutMasterIdLst>
    <p:handoutMasterId r:id="rId15"/>
  </p:handoutMasterIdLst>
  <p:sldIdLst>
    <p:sldId id="305" r:id="rId3"/>
    <p:sldId id="306" r:id="rId4"/>
    <p:sldId id="371" r:id="rId5"/>
    <p:sldId id="372" r:id="rId6"/>
    <p:sldId id="387" r:id="rId7"/>
    <p:sldId id="374" r:id="rId8"/>
    <p:sldId id="375" r:id="rId9"/>
    <p:sldId id="382" r:id="rId10"/>
    <p:sldId id="383" r:id="rId11"/>
    <p:sldId id="384" r:id="rId12"/>
    <p:sldId id="393" r:id="rId13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0" autoAdjust="0"/>
    <p:restoredTop sz="94660"/>
  </p:normalViewPr>
  <p:slideViewPr>
    <p:cSldViewPr>
      <p:cViewPr varScale="1">
        <p:scale>
          <a:sx n="79" d="100"/>
          <a:sy n="79" d="100"/>
        </p:scale>
        <p:origin x="144" y="8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5FF88A4-DA15-44AE-9ACB-2C0F00349ACB}" type="datetimeFigureOut">
              <a:rPr lang="zh-CN" altLang="en-US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DFEFF22-6FBB-4B82-B223-80991887E2F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83496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D825422E-ADD0-4F91-A41D-C1A34FECA782}" type="datetimeFigureOut">
              <a:rPr lang="zh-CN" altLang="en-US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TW" altLang="en-US" smtClean="0"/>
              <a:t>按一下此處編輯母版文本樣式</a:t>
            </a:r>
            <a:endParaRPr lang="zh-CN" altLang="en-US" smtClean="0"/>
          </a:p>
          <a:p>
            <a:pPr lvl="1"/>
            <a:r>
              <a:rPr lang="zh-CN" altLang="en-US" smtClean="0"/>
              <a:t>第二級</a:t>
            </a:r>
          </a:p>
          <a:p>
            <a:pPr lvl="2"/>
            <a:r>
              <a:rPr lang="zh-CN" altLang="en-US" smtClean="0"/>
              <a:t>第三級</a:t>
            </a:r>
          </a:p>
          <a:p>
            <a:pPr lvl="3"/>
            <a:r>
              <a:rPr lang="zh-CN" altLang="en-US" smtClean="0"/>
              <a:t>第四級</a:t>
            </a:r>
          </a:p>
          <a:p>
            <a:pPr lvl="4"/>
            <a:r>
              <a:rPr lang="zh-CN" altLang="en-US" smtClean="0"/>
              <a:t>第五級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FB4920C-7358-4336-83CC-4FE3C101A02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380856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A7715C-5F1B-4EE9-B4C8-9F634B139109}" type="slidenum">
              <a:rPr lang="zh-CN" altLang="en-US" smtClean="0"/>
              <a:pPr/>
              <a:t>1</a:t>
            </a:fld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8960512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10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7041914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11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7579278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A7715C-5F1B-4EE9-B4C8-9F634B139109}" type="slidenum">
              <a:rPr lang="zh-CN" altLang="en-US" smtClean="0"/>
              <a:pPr/>
              <a:t>2</a:t>
            </a:fld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24411525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253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DAF498C-4C90-479F-870E-22319D360228}" type="slidenum">
              <a:rPr lang="zh-CN" altLang="en-US" smtClean="0">
                <a:solidFill>
                  <a:prstClr val="black"/>
                </a:solidFill>
              </a:rPr>
              <a:pPr/>
              <a:t>3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39493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457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014D356-649E-452C-AAF5-98AEA5EE70A0}" type="slidenum">
              <a:rPr lang="zh-CN" altLang="en-US" smtClean="0">
                <a:solidFill>
                  <a:prstClr val="black"/>
                </a:solidFill>
              </a:rPr>
              <a:pPr/>
              <a:t>4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4508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1638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8A7715C-5F1B-4EE9-B4C8-9F634B139109}" type="slidenum">
              <a:rPr lang="zh-CN" altLang="en-US" smtClean="0"/>
              <a:pPr/>
              <a:t>5</a:t>
            </a:fld>
            <a:endParaRPr lang="en-US" altLang="zh-CN" dirty="0" smtClean="0"/>
          </a:p>
        </p:txBody>
      </p:sp>
    </p:spTree>
    <p:extLst>
      <p:ext uri="{BB962C8B-B14F-4D97-AF65-F5344CB8AC3E}">
        <p14:creationId xmlns:p14="http://schemas.microsoft.com/office/powerpoint/2010/main" val="1440509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>
                <a:solidFill>
                  <a:prstClr val="black"/>
                </a:solidFill>
              </a:rPr>
              <a:pPr/>
              <a:t>6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6370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>
                <a:solidFill>
                  <a:prstClr val="black"/>
                </a:solidFill>
              </a:rPr>
              <a:pPr/>
              <a:t>7</a:t>
            </a:fld>
            <a:endParaRPr lang="en-US" altLang="zh-CN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2908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8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565066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26627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A458CEE-167E-45B4-882B-2C8006E30A48}" type="slidenum">
              <a:rPr lang="zh-CN" altLang="en-US" smtClean="0"/>
              <a:pPr/>
              <a:t>9</a:t>
            </a:fld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732122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按一下此處編輯母版標題樣式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按一下此處編輯母版副標題樣式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F57E0-B4B8-4815-9715-E58A80D1C48C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1E4CD38-7A23-4698-A696-697BFE444CCF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139B5F6-6126-490E-A5EC-A0B9504010A5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65023B-6A3C-4EA3-AE66-5A6D6590E647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002572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63144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3182844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612488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5333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41659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368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1293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0E26566-709C-466C-A58E-888040DB09C0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56D1800-9FCF-4317-920B-EE4D25C2894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177640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090D6E-9A13-4644-A4C1-22BE64C39E05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8684164-7E1A-40D4-8814-0A5BCF4E4CD3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79061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39593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6BCFBF-7E71-447B-87B1-D232EB2FAD6B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EC1C10-A0E9-48D0-8E46-CD6986F599C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DFE745-25E9-41AF-92A2-C5E6FFDD60E1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E18E86-74EB-473B-91FB-AE4B23832EE1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A40F68-E40F-4345-9A9A-3DD81DE60C73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416818-4404-48B1-B5E7-E8B275A34C49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EBF2B-C289-4CAE-9C5A-9C852E19519D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A6B60-DC72-4131-94D4-FD3CAE94C680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755167-7E1B-4E1E-BC04-503C5BF8BA2C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A7F80B-CD6D-4911-8D5B-0E6E070FBD9E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3417081-F110-4DC0-8744-20C5B5A16697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D4A510-9858-4138-9E0E-74180DAEC5EC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5439424-2F4D-4107-8821-7DAB63618D84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BA6713-7E43-4DA7-88F4-4DB161994D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按一下此處編輯母版標題樣式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按一下此處編輯母版文本樣式</a:t>
            </a:r>
            <a:endParaRPr lang="zh-CN" altLang="en-US" smtClean="0"/>
          </a:p>
          <a:p>
            <a:pPr lvl="1"/>
            <a:r>
              <a:rPr lang="zh-CN" altLang="en-US" smtClean="0"/>
              <a:t>第二級</a:t>
            </a:r>
          </a:p>
          <a:p>
            <a:pPr lvl="2"/>
            <a:r>
              <a:rPr lang="zh-CN" altLang="en-US" smtClean="0"/>
              <a:t>第三級</a:t>
            </a:r>
          </a:p>
          <a:p>
            <a:pPr lvl="3"/>
            <a:r>
              <a:rPr lang="zh-CN" altLang="en-US" smtClean="0"/>
              <a:t>第四級</a:t>
            </a:r>
          </a:p>
          <a:p>
            <a:pPr lvl="4"/>
            <a:r>
              <a:rPr lang="zh-CN" altLang="en-US" smtClean="0"/>
              <a:t>第五級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C8889E9-B0E2-4B6A-A1AD-98D2F671A2DE}" type="datetimeFigureOut">
              <a:rPr lang="zh-CN" altLang="en-US" smtClean="0"/>
              <a:pPr>
                <a:defRPr/>
              </a:pPr>
              <a:t>2016/4/9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A43B09-A43D-4AD2-9451-1A5F8B21256B}" type="slidenum">
              <a:rPr lang="zh-CN" altLang="en-US" smtClean="0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3474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7999"/>
          </a:xfrm>
        </p:spPr>
        <p:txBody>
          <a:bodyPr>
            <a:noAutofit/>
          </a:bodyPr>
          <a:lstStyle/>
          <a:p>
            <a:pPr algn="l"/>
            <a:r>
              <a:rPr lang="en-US" altLang="zh-CN" sz="36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馬太福音 </a:t>
            </a:r>
            <a:r>
              <a:rPr lang="en-US" altLang="zh-CN" sz="36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49" charset="-122"/>
              </a:rPr>
              <a:t>5</a:t>
            </a:r>
            <a:r>
              <a:rPr lang="zh-CN" altLang="en-US" sz="3600" b="1" dirty="0">
                <a:solidFill>
                  <a:schemeClr val="tx1"/>
                </a:solidFill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49" charset="-122"/>
              </a:rPr>
              <a:t>44</a:t>
            </a:r>
            <a:r>
              <a:rPr lang="en-US" altLang="zh-CN" sz="36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】</a:t>
            </a:r>
          </a:p>
          <a:p>
            <a:pPr algn="l"/>
            <a:r>
              <a:rPr lang="zh-CN" altLang="en-US" sz="36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只是我告訴你們，要愛你們的仇敵，為那逼迫你們的禱告。</a:t>
            </a:r>
          </a:p>
          <a:p>
            <a:pPr algn="l"/>
            <a:r>
              <a:rPr lang="en-US" altLang="zh-CN" sz="36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But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49" charset="-122"/>
              </a:rPr>
              <a:t>I say to you, love your enemies, bless those who curse you, do good to those who hate you, and pray for those who spitefully use you and persecute you,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9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現在我們既靠著他的血稱義，就更要藉著他免去　神的忿怒。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Much </a:t>
            </a:r>
            <a:r>
              <a:rPr lang="en-US" altLang="zh-CN" sz="3600" b="1" dirty="0">
                <a:ea typeface="黑体" panose="02010609060101010101" pitchFamily="49" charset="-122"/>
              </a:rPr>
              <a:t>more then, having now been justified by His blood, we shall be saved from wrath through Him.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10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因為我們作仇敵的時候，且藉著　神兒子的死，得與　神和好；既已和好，就更要因他的生得救了。 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For </a:t>
            </a:r>
            <a:r>
              <a:rPr lang="en-US" altLang="zh-CN" sz="3600" b="1" dirty="0">
                <a:ea typeface="黑体" panose="02010609060101010101" pitchFamily="49" charset="-122"/>
              </a:rPr>
              <a:t>if when we were enemies we were reconciled to God through the death of His Son, much more, having been reconciled, we shall be saved by His life.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9380998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8785225" cy="6741367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>
                <a:ea typeface="黑体" panose="02010609060101010101" pitchFamily="49" charset="-122"/>
              </a:rPr>
              <a:t>約翰福音 </a:t>
            </a:r>
            <a:r>
              <a:rPr lang="en-US" altLang="zh-CN" sz="3600" b="1" dirty="0">
                <a:ea typeface="黑体" panose="02010609060101010101" pitchFamily="49" charset="-122"/>
              </a:rPr>
              <a:t>John 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12:24-25】</a:t>
            </a:r>
            <a:endParaRPr lang="zh-CN" altLang="en-US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24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我實實在在地告訴你們：一粒麥子不落在地裡死了，仍舊是一粒；若是死了，就結出許多子粒來。</a:t>
            </a:r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Most </a:t>
            </a:r>
            <a:r>
              <a:rPr lang="en-US" altLang="zh-CN" sz="3600" b="1" dirty="0">
                <a:ea typeface="黑体" panose="02010609060101010101" pitchFamily="49" charset="-122"/>
              </a:rPr>
              <a:t>assuredly, I say to you, unless a grain of wheat falls into the ground and dies, it remains alone; but if it dies, it produces much grain.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25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愛惜自己生命的，就失喪生命；在這世上恨惡自己生命的，就要保守生命到永生。</a:t>
            </a:r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He </a:t>
            </a:r>
            <a:r>
              <a:rPr lang="en-US" altLang="zh-CN" sz="3600" b="1" dirty="0">
                <a:ea typeface="黑体" panose="02010609060101010101" pitchFamily="49" charset="-122"/>
              </a:rPr>
              <a:t>who loves his life will lose it, and he who hates his life in this world will keep it for eternal life.</a:t>
            </a:r>
          </a:p>
          <a:p>
            <a:pPr algn="l"/>
            <a:endParaRPr lang="zh-CN" altLang="en-US" sz="3200" dirty="0"/>
          </a:p>
        </p:txBody>
      </p:sp>
    </p:spTree>
    <p:extLst>
      <p:ext uri="{BB962C8B-B14F-4D97-AF65-F5344CB8AC3E}">
        <p14:creationId xmlns:p14="http://schemas.microsoft.com/office/powerpoint/2010/main" val="42768597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副标题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7999"/>
          </a:xfrm>
        </p:spPr>
        <p:txBody>
          <a:bodyPr>
            <a:noAutofit/>
          </a:bodyPr>
          <a:lstStyle/>
          <a:p>
            <a:pPr algn="l"/>
            <a:r>
              <a:rPr lang="en-US" altLang="zh-CN" sz="36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馬太福音 </a:t>
            </a:r>
            <a:r>
              <a:rPr lang="en-US" altLang="zh-CN" sz="36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49" charset="-122"/>
              </a:rPr>
              <a:t>5: 38-48】</a:t>
            </a:r>
          </a:p>
          <a:p>
            <a:pPr algn="l"/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49" charset="-122"/>
              </a:rPr>
              <a:t>38</a:t>
            </a:r>
            <a:r>
              <a:rPr lang="en-US" altLang="zh-CN" sz="36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“</a:t>
            </a:r>
            <a:r>
              <a:rPr lang="zh-CN" altLang="en-US" sz="36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你們聽見有話說：‘以眼還眼，以牙還牙。’</a:t>
            </a:r>
          </a:p>
          <a:p>
            <a:pPr algn="l"/>
            <a:r>
              <a:rPr lang="en-US" altLang="zh-CN" sz="36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"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49" charset="-122"/>
              </a:rPr>
              <a:t>You have heard that it was said, "An eye for an eye and a tooth for a tooth</a:t>
            </a:r>
            <a:r>
              <a:rPr lang="en-US" altLang="zh-CN" sz="36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.‘</a:t>
            </a:r>
          </a:p>
          <a:p>
            <a:pPr algn="l"/>
            <a:endParaRPr lang="en-US" altLang="zh-CN" sz="3600" b="1" dirty="0">
              <a:solidFill>
                <a:schemeClr val="tx1"/>
              </a:solidFill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39</a:t>
            </a:r>
            <a:r>
              <a:rPr lang="zh-CN" altLang="en-US" sz="36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只是我告訴你們：不要與惡人作對。有人打你的右臉，連左臉也轉過來由他打；</a:t>
            </a:r>
          </a:p>
          <a:p>
            <a:pPr algn="l"/>
            <a:r>
              <a:rPr lang="en-US" altLang="zh-CN" sz="3600" b="1" dirty="0" smtClean="0">
                <a:solidFill>
                  <a:schemeClr val="tx1"/>
                </a:solidFill>
                <a:ea typeface="黑体" panose="02010609060101010101" pitchFamily="49" charset="-122"/>
              </a:rPr>
              <a:t>But </a:t>
            </a:r>
            <a:r>
              <a:rPr lang="en-US" altLang="zh-CN" sz="3600" b="1" dirty="0">
                <a:solidFill>
                  <a:schemeClr val="tx1"/>
                </a:solidFill>
                <a:ea typeface="黑体" panose="02010609060101010101" pitchFamily="49" charset="-122"/>
              </a:rPr>
              <a:t>I tell you not to resist an evil person. But whoever slaps you on your right cheek, turn the other to him also.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副标题 2"/>
          <p:cNvSpPr>
            <a:spLocks noGrp="1"/>
          </p:cNvSpPr>
          <p:nvPr>
            <p:ph type="subTitle" idx="1"/>
          </p:nvPr>
        </p:nvSpPr>
        <p:spPr>
          <a:xfrm>
            <a:off x="179388" y="188913"/>
            <a:ext cx="8964612" cy="6480175"/>
          </a:xfrm>
        </p:spPr>
        <p:txBody>
          <a:bodyPr>
            <a:normAutofit/>
          </a:bodyPr>
          <a:lstStyle/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40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有人想要告你，要拿你的裡衣，連外衣也由他拿去；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If </a:t>
            </a:r>
            <a:r>
              <a:rPr lang="en-US" altLang="zh-CN" sz="3600" b="1" dirty="0">
                <a:ea typeface="黑体" panose="02010609060101010101" pitchFamily="49" charset="-122"/>
              </a:rPr>
              <a:t>anyone wants to sue you and take away your tunic, let him have your cloak also.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41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有人強逼你走一裡路，你就同他走二裡；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whoever compels you to go one mile, go with him two.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42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有求你的，就給他；有向你借貸的，不可推辭。” 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Give </a:t>
            </a:r>
            <a:r>
              <a:rPr lang="en-US" altLang="zh-CN" sz="3600" b="1" dirty="0">
                <a:ea typeface="黑体" panose="02010609060101010101" pitchFamily="49" charset="-122"/>
              </a:rPr>
              <a:t>to him who asks you, and from him who wants to borrow from you do not 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turn away.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2999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副标题 2"/>
          <p:cNvSpPr>
            <a:spLocks noGrp="1"/>
          </p:cNvSpPr>
          <p:nvPr>
            <p:ph type="subTitle" idx="1"/>
          </p:nvPr>
        </p:nvSpPr>
        <p:spPr>
          <a:xfrm>
            <a:off x="0" y="3472"/>
            <a:ext cx="8964612" cy="6669087"/>
          </a:xfrm>
        </p:spPr>
        <p:txBody>
          <a:bodyPr>
            <a:normAutofit/>
          </a:bodyPr>
          <a:lstStyle/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43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“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你們聽見有話說：‘當愛你的鄰舍，恨你的仇敵。’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"</a:t>
            </a:r>
            <a:r>
              <a:rPr lang="en-US" altLang="zh-CN" sz="3600" b="1" dirty="0">
                <a:ea typeface="黑体" panose="02010609060101010101" pitchFamily="49" charset="-122"/>
              </a:rPr>
              <a:t>You have heard that it was said, "You shall love your neighbor and hate your enemy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.‘</a:t>
            </a:r>
          </a:p>
          <a:p>
            <a:pPr algn="l" defTabSz="914400">
              <a:spcBef>
                <a:spcPct val="20000"/>
              </a:spcBef>
            </a:pPr>
            <a:endParaRPr lang="en-US" altLang="zh-CN" sz="3600" b="1" dirty="0"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44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只是我告訴你們，要愛你們的仇敵，為那逼迫你們的禱告。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But </a:t>
            </a:r>
            <a:r>
              <a:rPr lang="en-US" altLang="zh-CN" sz="3600" b="1" dirty="0">
                <a:ea typeface="黑体" panose="02010609060101010101" pitchFamily="49" charset="-122"/>
              </a:rPr>
              <a:t>I say to you, love your enemies, bless those who curse you, do good to those who hate you, and pray for those who spitefully use you and persecute you,</a:t>
            </a:r>
          </a:p>
        </p:txBody>
      </p:sp>
    </p:spTree>
    <p:extLst>
      <p:ext uri="{BB962C8B-B14F-4D97-AF65-F5344CB8AC3E}">
        <p14:creationId xmlns:p14="http://schemas.microsoft.com/office/powerpoint/2010/main" val="34230426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副标题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7999"/>
          </a:xfrm>
        </p:spPr>
        <p:txBody>
          <a:bodyPr>
            <a:no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馬太福音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Matthew </a:t>
            </a:r>
            <a:r>
              <a:rPr lang="en-US" altLang="zh-CN" sz="3600" b="1" dirty="0">
                <a:ea typeface="黑体" panose="02010609060101010101" pitchFamily="49" charset="-122"/>
              </a:rPr>
              <a:t>5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：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43-48】</a:t>
            </a:r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>
                <a:ea typeface="黑体" panose="02010609060101010101" pitchFamily="49" charset="-122"/>
              </a:rPr>
              <a:t>43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“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你們聽見有話說：‘當愛你的鄰舍，恨你的仇敵。’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"</a:t>
            </a:r>
            <a:r>
              <a:rPr lang="en-US" altLang="zh-CN" sz="3600" b="1" dirty="0">
                <a:ea typeface="黑体" panose="02010609060101010101" pitchFamily="49" charset="-122"/>
              </a:rPr>
              <a:t>You have heard that it was said, "You shall love your neighbor and hate your enemy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.‘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44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只是我告訴你們，要愛你們的仇敵，為那逼迫你們的禱告。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But </a:t>
            </a:r>
            <a:r>
              <a:rPr lang="en-US" altLang="zh-CN" sz="3600" b="1" dirty="0">
                <a:ea typeface="黑体" panose="02010609060101010101" pitchFamily="49" charset="-122"/>
              </a:rPr>
              <a:t>I say to you, love your enemies, bless those who curse you, do good to those who hate you, and pray for those who spitefully use you and persecute you,</a:t>
            </a:r>
            <a:endParaRPr lang="en-US" altLang="zh-CN" sz="3600" b="1" dirty="0">
              <a:ea typeface="黑体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4652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7999"/>
          </a:xfrm>
        </p:spPr>
        <p:txBody>
          <a:bodyPr>
            <a:noAutofit/>
          </a:bodyPr>
          <a:lstStyle/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45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這樣，就可以作你們天父的兒子。因為他叫日頭照好人，也照歹人；降雨給義人，也給不義的人。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that </a:t>
            </a:r>
            <a:r>
              <a:rPr lang="en-US" altLang="zh-CN" sz="3600" b="1" dirty="0">
                <a:ea typeface="黑体" panose="02010609060101010101" pitchFamily="49" charset="-122"/>
              </a:rPr>
              <a:t>you may be sons of your Father in heaven; for He makes His sun rise on the evil and on the good, and sends rain on the just and on the unjust.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46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你們若單愛那愛你們的人，有什麼賞賜呢？就是稅吏不也是這樣行嗎？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 smtClean="0">
                <a:ea typeface="黑体" panose="02010609060101010101" pitchFamily="49" charset="-122"/>
              </a:rPr>
              <a:t>For </a:t>
            </a:r>
            <a:r>
              <a:rPr lang="en-US" altLang="zh-CN" sz="3600" b="1" dirty="0">
                <a:ea typeface="黑体" panose="02010609060101010101" pitchFamily="49" charset="-122"/>
              </a:rPr>
              <a:t>if you love those who love you, what reward have you? Do not even the tax collectors do the same?</a:t>
            </a:r>
          </a:p>
        </p:txBody>
      </p:sp>
    </p:spTree>
    <p:extLst>
      <p:ext uri="{BB962C8B-B14F-4D97-AF65-F5344CB8AC3E}">
        <p14:creationId xmlns:p14="http://schemas.microsoft.com/office/powerpoint/2010/main" val="27248983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179388" y="188913"/>
            <a:ext cx="8785225" cy="6480175"/>
          </a:xfrm>
        </p:spPr>
        <p:txBody>
          <a:bodyPr>
            <a:normAutofit/>
          </a:bodyPr>
          <a:lstStyle/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47</a:t>
            </a:r>
            <a:r>
              <a:rPr lang="zh-CN" altLang="en-US" sz="3600" b="1" dirty="0">
                <a:ea typeface="黑体" panose="02010609060101010101" pitchFamily="49" charset="-122"/>
              </a:rPr>
              <a:t>你們若單請你弟兄的安，比人有什麼長處呢？就是外邦人不也是這樣行嗎？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And </a:t>
            </a:r>
            <a:r>
              <a:rPr lang="en-US" altLang="zh-CN" sz="3600" b="1" dirty="0">
                <a:ea typeface="黑体" panose="02010609060101010101" pitchFamily="49" charset="-122"/>
              </a:rPr>
              <a:t>if you greet your brethren only, what do you do more than others? Do not even the tax collectors do so</a:t>
            </a:r>
            <a:r>
              <a:rPr lang="en-US" altLang="zh-CN" sz="3600" b="1" dirty="0">
                <a:ea typeface="黑体" panose="02010609060101010101" pitchFamily="49" charset="-122"/>
              </a:rPr>
              <a:t>?</a:t>
            </a:r>
          </a:p>
          <a:p>
            <a:pPr algn="l" defTabSz="914400">
              <a:spcBef>
                <a:spcPct val="20000"/>
              </a:spcBef>
            </a:pPr>
            <a:endParaRPr lang="en-US" altLang="zh-CN" sz="3600" b="1" dirty="0">
              <a:ea typeface="黑体" panose="02010609060101010101" pitchFamily="49" charset="-122"/>
            </a:endParaRP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48</a:t>
            </a:r>
            <a:r>
              <a:rPr lang="zh-CN" altLang="en-US" sz="3600" b="1" dirty="0">
                <a:ea typeface="黑体" panose="02010609060101010101" pitchFamily="49" charset="-122"/>
              </a:rPr>
              <a:t>所以，你們要完全，像你們的天父完全一樣。”</a:t>
            </a:r>
          </a:p>
          <a:p>
            <a:pPr algn="l" defTabSz="914400">
              <a:spcBef>
                <a:spcPct val="20000"/>
              </a:spcBef>
            </a:pPr>
            <a:r>
              <a:rPr lang="en-US" altLang="zh-CN" sz="3600" b="1" dirty="0">
                <a:ea typeface="黑体" panose="02010609060101010101" pitchFamily="49" charset="-122"/>
              </a:rPr>
              <a:t>Therefore </a:t>
            </a:r>
            <a:r>
              <a:rPr lang="en-US" altLang="zh-CN" sz="3600" b="1" dirty="0">
                <a:ea typeface="黑体" panose="02010609060101010101" pitchFamily="49" charset="-122"/>
              </a:rPr>
              <a:t>you shall be perfect, just as your Father in heaven is perfect.</a:t>
            </a:r>
          </a:p>
        </p:txBody>
      </p:sp>
    </p:spTree>
    <p:extLst>
      <p:ext uri="{BB962C8B-B14F-4D97-AF65-F5344CB8AC3E}">
        <p14:creationId xmlns:p14="http://schemas.microsoft.com/office/powerpoint/2010/main" val="21150430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羅馬書 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Romans </a:t>
            </a:r>
            <a:r>
              <a:rPr lang="en-US" altLang="zh-CN" sz="3600" b="1" dirty="0">
                <a:ea typeface="黑体" panose="02010609060101010101" pitchFamily="49" charset="-122"/>
              </a:rPr>
              <a:t>12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20-21】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20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所以，“你的仇敵若餓了，就給他吃；若渴了，就給他喝。因為你這樣行，就是把炭火堆在他的頭上。” </a:t>
            </a:r>
            <a:endParaRPr lang="en-US" altLang="zh-CN" sz="3600" b="1" dirty="0" smtClean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Therefore "If </a:t>
            </a:r>
            <a:r>
              <a:rPr lang="en-US" altLang="zh-CN" sz="3600" b="1" dirty="0">
                <a:ea typeface="黑体" panose="02010609060101010101" pitchFamily="49" charset="-122"/>
              </a:rPr>
              <a:t>your enemy is hungry, feed him; If he is thirsty, give him a drink; For in so doing you will heap coals of fire on his head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.“</a:t>
            </a:r>
          </a:p>
          <a:p>
            <a:pPr algn="l"/>
            <a:endParaRPr lang="en-US" altLang="zh-CN" sz="3600" b="1" dirty="0">
              <a:ea typeface="黑体" panose="02010609060101010101" pitchFamily="49" charset="-122"/>
            </a:endParaRP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21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你不可為惡所勝，反要以善勝惡。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Do </a:t>
            </a:r>
            <a:r>
              <a:rPr lang="en-US" altLang="zh-CN" sz="3600" b="1" dirty="0">
                <a:ea typeface="黑体" panose="02010609060101010101" pitchFamily="49" charset="-122"/>
              </a:rPr>
              <a:t>not be overcome by evil, but overcome evil with good.</a:t>
            </a:r>
          </a:p>
        </p:txBody>
      </p:sp>
    </p:spTree>
    <p:extLst>
      <p:ext uri="{BB962C8B-B14F-4D97-AF65-F5344CB8AC3E}">
        <p14:creationId xmlns:p14="http://schemas.microsoft.com/office/powerpoint/2010/main" val="713980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副标题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46993"/>
          </a:xfrm>
        </p:spPr>
        <p:txBody>
          <a:bodyPr>
            <a:normAutofit/>
          </a:bodyPr>
          <a:lstStyle/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【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羅馬書</a:t>
            </a:r>
            <a:r>
              <a:rPr lang="en-US" altLang="zh-CN" sz="3600" b="1" dirty="0" smtClean="0">
                <a:ea typeface="黑体" panose="02010609060101010101" pitchFamily="49" charset="-122"/>
              </a:rPr>
              <a:t>Romans </a:t>
            </a:r>
            <a:r>
              <a:rPr lang="en-US" altLang="zh-CN" sz="3600" b="1" dirty="0">
                <a:ea typeface="黑体" panose="02010609060101010101" pitchFamily="49" charset="-122"/>
              </a:rPr>
              <a:t>5</a:t>
            </a:r>
            <a:r>
              <a:rPr lang="zh-CN" altLang="en-US" sz="3600" b="1" dirty="0">
                <a:ea typeface="黑体" panose="02010609060101010101" pitchFamily="49" charset="-122"/>
              </a:rPr>
              <a:t>：</a:t>
            </a:r>
            <a:r>
              <a:rPr lang="en-US" altLang="zh-CN" sz="3600" b="1" dirty="0">
                <a:ea typeface="黑体" panose="02010609060101010101" pitchFamily="49" charset="-122"/>
              </a:rPr>
              <a:t>7-10】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7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為義人死，是少有的；為仁人死，或者有敢作的。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For </a:t>
            </a:r>
            <a:r>
              <a:rPr lang="en-US" altLang="zh-CN" sz="3600" b="1" dirty="0">
                <a:ea typeface="黑体" panose="02010609060101010101" pitchFamily="49" charset="-122"/>
              </a:rPr>
              <a:t>scarcely for a righteous man will one die; yet perhaps for a good man someone would even dare to die.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8</a:t>
            </a:r>
            <a:r>
              <a:rPr lang="zh-CN" altLang="en-US" sz="3600" b="1" dirty="0" smtClean="0">
                <a:ea typeface="黑体" panose="02010609060101010101" pitchFamily="49" charset="-122"/>
              </a:rPr>
              <a:t>惟有基督在我們還作罪人的時候為我們死，　神的愛就在此向我們顯明了。</a:t>
            </a:r>
          </a:p>
          <a:p>
            <a:pPr algn="l"/>
            <a:r>
              <a:rPr lang="en-US" altLang="zh-CN" sz="3600" b="1" dirty="0" smtClean="0">
                <a:ea typeface="黑体" panose="02010609060101010101" pitchFamily="49" charset="-122"/>
              </a:rPr>
              <a:t>But </a:t>
            </a:r>
            <a:r>
              <a:rPr lang="en-US" altLang="zh-CN" sz="3600" b="1" dirty="0">
                <a:ea typeface="黑体" panose="02010609060101010101" pitchFamily="49" charset="-122"/>
              </a:rPr>
              <a:t>God demonstrates His own love toward us, in that while we were still sinners, Christ died for us.</a:t>
            </a:r>
          </a:p>
        </p:txBody>
      </p:sp>
    </p:spTree>
    <p:extLst>
      <p:ext uri="{BB962C8B-B14F-4D97-AF65-F5344CB8AC3E}">
        <p14:creationId xmlns:p14="http://schemas.microsoft.com/office/powerpoint/2010/main" val="59084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灰度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2785</TotalTime>
  <Words>1038</Words>
  <Application>Microsoft Office PowerPoint</Application>
  <PresentationFormat>全屏显示(4:3)</PresentationFormat>
  <Paragraphs>66</Paragraphs>
  <Slides>11</Slides>
  <Notes>11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19" baseType="lpstr">
      <vt:lpstr>新細明體</vt:lpstr>
      <vt:lpstr>黑体</vt:lpstr>
      <vt:lpstr>宋体</vt:lpstr>
      <vt:lpstr>Arial</vt:lpstr>
      <vt:lpstr>Calibri</vt:lpstr>
      <vt:lpstr>Calibri Light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Windows 用户</dc:creator>
  <cp:lastModifiedBy>Barnabas Feng</cp:lastModifiedBy>
  <cp:revision>265</cp:revision>
  <dcterms:created xsi:type="dcterms:W3CDTF">2014-02-25T17:54:08Z</dcterms:created>
  <dcterms:modified xsi:type="dcterms:W3CDTF">2016-04-10T03:20:18Z</dcterms:modified>
</cp:coreProperties>
</file>