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305" r:id="rId3"/>
    <p:sldId id="306" r:id="rId4"/>
    <p:sldId id="371" r:id="rId5"/>
    <p:sldId id="372" r:id="rId6"/>
    <p:sldId id="373" r:id="rId7"/>
    <p:sldId id="386" r:id="rId8"/>
    <p:sldId id="387" r:id="rId9"/>
    <p:sldId id="374" r:id="rId10"/>
    <p:sldId id="375" r:id="rId11"/>
    <p:sldId id="382" r:id="rId12"/>
    <p:sldId id="383" r:id="rId13"/>
    <p:sldId id="384" r:id="rId14"/>
    <p:sldId id="393" r:id="rId15"/>
    <p:sldId id="394" r:id="rId16"/>
    <p:sldId id="395" r:id="rId17"/>
    <p:sldId id="385" r:id="rId18"/>
    <p:sldId id="396" r:id="rId19"/>
    <p:sldId id="397" r:id="rId20"/>
    <p:sldId id="388" r:id="rId21"/>
    <p:sldId id="398" r:id="rId22"/>
    <p:sldId id="399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9" d="100"/>
          <a:sy n="79" d="100"/>
        </p:scale>
        <p:origin x="114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FF88A4-DA15-44AE-9ACB-2C0F00349ACB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FEFF22-6FBB-4B82-B223-80991887E2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349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25422E-ADD0-4F91-A41D-C1A34FECA782}" type="datetimeFigureOut">
              <a:rPr lang="zh-CN" altLang="en-US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smtClean="0"/>
              <a:t>按一下此處編輯母版文本樣式</a:t>
            </a:r>
            <a:endParaRPr lang="zh-CN" altLang="en-US" smtClean="0"/>
          </a:p>
          <a:p>
            <a:pPr lvl="1"/>
            <a:r>
              <a:rPr lang="zh-CN" altLang="en-US" smtClean="0"/>
              <a:t>第二級</a:t>
            </a:r>
          </a:p>
          <a:p>
            <a:pPr lvl="2"/>
            <a:r>
              <a:rPr lang="zh-CN" altLang="en-US" smtClean="0"/>
              <a:t>第三級</a:t>
            </a:r>
          </a:p>
          <a:p>
            <a:pPr lvl="3"/>
            <a:r>
              <a:rPr lang="zh-CN" altLang="en-US" smtClean="0"/>
              <a:t>第四級</a:t>
            </a:r>
          </a:p>
          <a:p>
            <a:pPr lvl="4"/>
            <a:r>
              <a:rPr lang="zh-CN" altLang="en-US" smtClean="0"/>
              <a:t>第五級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B4920C-7358-4336-83CC-4FE3C101A0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085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7715C-5F1B-4EE9-B4C8-9F634B139109}" type="slidenum">
              <a:rPr lang="zh-CN" altLang="en-US" smtClean="0"/>
              <a:pPr/>
              <a:t>1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9605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565066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73212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704191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75792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65015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15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807258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881505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17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620665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27413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19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56043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7715C-5F1B-4EE9-B4C8-9F634B139109}" type="slidenum">
              <a:rPr lang="zh-CN" altLang="en-US" smtClean="0"/>
              <a:pPr/>
              <a:t>2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41152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683040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/>
              <a:pPr/>
              <a:t>21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51872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AF498C-4C90-479F-870E-22319D360228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4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14D356-649E-452C-AAF5-98AEA5EE70A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0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5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7715C-5F1B-4EE9-B4C8-9F634B139109}" type="slidenum">
              <a:rPr lang="zh-CN" altLang="en-US" smtClean="0"/>
              <a:pPr/>
              <a:t>6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9974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7715C-5F1B-4EE9-B4C8-9F634B139109}" type="slidenum">
              <a:rPr lang="zh-CN" altLang="en-US" smtClean="0"/>
              <a:pPr/>
              <a:t>7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4050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3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8CEE-167E-45B4-882B-2C8006E30A48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9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按一下此處編輯母版標題樣式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按一下此處編輯母版副標題樣式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9B5F6-6126-490E-A5EC-A0B9504010A5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5023B-6A3C-4EA3-AE66-5A6D6590E64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90D6E-9A13-4644-A4C1-22BE64C39E05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84164-7E1A-40D4-8814-0A5BCF4E4CD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F57E0-B4B8-4815-9715-E58A80D1C48C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4CD38-7A23-4698-A696-697BFE444CC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9B5F6-6126-490E-A5EC-A0B9504010A5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5023B-6A3C-4EA3-AE66-5A6D6590E64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57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26566-709C-466C-A58E-888040DB09C0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D1800-9FCF-4317-920B-EE4D25C2894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1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BCFBF-7E71-447B-87B1-D232EB2FAD6B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1C10-A0E9-48D0-8E46-CD6986F599C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828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FE745-25E9-41AF-92A2-C5E6FFDD60E1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18E86-74EB-473B-91FB-AE4B23832EE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24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40F68-E40F-4345-9A9A-3DD81DE60C73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16818-4404-48B1-B5E7-E8B275A34C4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53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EBF2B-C289-4CAE-9C5A-9C852E19519D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6B60-DC72-4131-94D4-FD3CAE94C68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16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55167-7E1B-4E1E-BC04-503C5BF8BA2C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7F80B-CD6D-4911-8D5B-0E6E070FBD9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36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17081-F110-4DC0-8744-20C5B5A16697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4A510-9858-4138-9E0E-74180DAEC5E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29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26566-709C-466C-A58E-888040DB09C0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D1800-9FCF-4317-920B-EE4D25C2894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39424-2F4D-4107-8821-7DAB63618D84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A6713-7E43-4DA7-88F4-4DB161994D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76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90D6E-9A13-4644-A4C1-22BE64C39E05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84164-7E1A-40D4-8814-0A5BCF4E4CD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90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889E9-B0E2-4B6A-A1AD-98D2F671A2DE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43B09-A43D-4AD2-9451-1A5F8B2125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5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BCFBF-7E71-447B-87B1-D232EB2FAD6B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1C10-A0E9-48D0-8E46-CD6986F599C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FE745-25E9-41AF-92A2-C5E6FFDD60E1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18E86-74EB-473B-91FB-AE4B23832EE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40F68-E40F-4345-9A9A-3DD81DE60C73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16818-4404-48B1-B5E7-E8B275A34C4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EBF2B-C289-4CAE-9C5A-9C852E19519D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6B60-DC72-4131-94D4-FD3CAE94C68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55167-7E1B-4E1E-BC04-503C5BF8BA2C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7F80B-CD6D-4911-8D5B-0E6E070FBD9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17081-F110-4DC0-8744-20C5B5A16697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4A510-9858-4138-9E0E-74180DAEC5E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39424-2F4D-4107-8821-7DAB63618D84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A6713-7E43-4DA7-88F4-4DB161994D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按一下此處編輯母版標題樣式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按一下此處編輯母版文本樣式</a:t>
            </a:r>
            <a:endParaRPr lang="zh-CN" altLang="en-US" smtClean="0"/>
          </a:p>
          <a:p>
            <a:pPr lvl="1"/>
            <a:r>
              <a:rPr lang="zh-CN" altLang="en-US" smtClean="0"/>
              <a:t>第二級</a:t>
            </a:r>
          </a:p>
          <a:p>
            <a:pPr lvl="2"/>
            <a:r>
              <a:rPr lang="zh-CN" altLang="en-US" smtClean="0"/>
              <a:t>第三級</a:t>
            </a:r>
          </a:p>
          <a:p>
            <a:pPr lvl="3"/>
            <a:r>
              <a:rPr lang="zh-CN" altLang="en-US" smtClean="0"/>
              <a:t>第四級</a:t>
            </a:r>
          </a:p>
          <a:p>
            <a:pPr lvl="4"/>
            <a:r>
              <a:rPr lang="zh-CN" altLang="en-US" smtClean="0"/>
              <a:t>第五級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8889E9-B0E2-4B6A-A1AD-98D2F671A2DE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A43B09-A43D-4AD2-9451-1A5F8B2125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8889E9-B0E2-4B6A-A1AD-98D2F671A2DE}" type="datetimeFigureOut">
              <a:rPr lang="zh-CN" altLang="en-US" smtClean="0"/>
              <a:pPr>
                <a:defRPr/>
              </a:pPr>
              <a:t>2016/3/19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A43B09-A43D-4AD2-9451-1A5F8B2125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7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【</a:t>
            </a:r>
            <a:r>
              <a:rPr lang="zh-CN" altLang="en-US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馬太福音 </a:t>
            </a:r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Matthew </a:t>
            </a:r>
            <a:r>
              <a:rPr lang="en-US" altLang="zh-CN" sz="3600" b="1" dirty="0">
                <a:solidFill>
                  <a:schemeClr val="tx1"/>
                </a:solidFill>
                <a:ea typeface="黑体" panose="02010609060101010101" pitchFamily="49" charset="-122"/>
              </a:rPr>
              <a:t>5</a:t>
            </a:r>
            <a:r>
              <a:rPr lang="zh-CN" altLang="en-US" sz="3600" b="1" dirty="0">
                <a:solidFill>
                  <a:schemeClr val="tx1"/>
                </a:solidFill>
                <a:ea typeface="黑体" panose="02010609060101010101" pitchFamily="49" charset="-122"/>
              </a:rPr>
              <a:t>：</a:t>
            </a:r>
            <a:r>
              <a:rPr lang="en-US" altLang="zh-CN" sz="3600" b="1" dirty="0">
                <a:solidFill>
                  <a:schemeClr val="tx1"/>
                </a:solidFill>
                <a:ea typeface="黑体" panose="02010609060101010101" pitchFamily="49" charset="-122"/>
              </a:rPr>
              <a:t>44</a:t>
            </a:r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】</a:t>
            </a:r>
          </a:p>
          <a:p>
            <a:pPr algn="l"/>
            <a:r>
              <a:rPr lang="zh-CN" altLang="en-US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只是我告訴你們，要愛你們的仇敵，為那逼迫你們的禱告。</a:t>
            </a:r>
          </a:p>
          <a:p>
            <a:pPr algn="l"/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But </a:t>
            </a:r>
            <a:r>
              <a:rPr lang="en-US" altLang="zh-CN" sz="3600" b="1" dirty="0">
                <a:solidFill>
                  <a:schemeClr val="tx1"/>
                </a:solidFill>
                <a:ea typeface="黑体" panose="02010609060101010101" pitchFamily="49" charset="-122"/>
              </a:rPr>
              <a:t>I say to you, love your enemies, bless those who curse you, do good to those who hate you, and pray for those who spitefully use you and persecute you,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【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創世記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2:23】</a:t>
            </a:r>
          </a:p>
          <a:p>
            <a:pPr algn="l"/>
            <a:r>
              <a:rPr lang="zh-CN" altLang="en-US" sz="3600" b="1" dirty="0" smtClean="0">
                <a:ea typeface="黑体" panose="02010609060101010101" pitchFamily="49" charset="-122"/>
              </a:rPr>
              <a:t>那人說：“這是我骨中的骨，肉中的肉，可以稱她為女人，因為她是從男人身上取出來的。” 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And </a:t>
            </a:r>
            <a:r>
              <a:rPr lang="en-US" altLang="zh-CN" sz="3600" b="1" dirty="0">
                <a:ea typeface="黑体" panose="02010609060101010101" pitchFamily="49" charset="-122"/>
              </a:rPr>
              <a:t>Adam </a:t>
            </a:r>
            <a:r>
              <a:rPr lang="en-US" altLang="zh-CN" sz="3600" b="1" dirty="0" err="1">
                <a:ea typeface="黑体" panose="02010609060101010101" pitchFamily="49" charset="-122"/>
              </a:rPr>
              <a:t>said:"This</a:t>
            </a:r>
            <a:r>
              <a:rPr lang="en-US" altLang="zh-CN" sz="3600" b="1" dirty="0">
                <a:ea typeface="黑体" panose="02010609060101010101" pitchFamily="49" charset="-122"/>
              </a:rPr>
              <a:t> is now bone of my bones And flesh of my flesh; She shall be called Woman, Because she was taken out of Man."</a:t>
            </a:r>
          </a:p>
        </p:txBody>
      </p:sp>
    </p:spTree>
    <p:extLst>
      <p:ext uri="{BB962C8B-B14F-4D97-AF65-F5344CB8AC3E}">
        <p14:creationId xmlns:p14="http://schemas.microsoft.com/office/powerpoint/2010/main" val="7139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46993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【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創世記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4:23-24】</a:t>
            </a:r>
          </a:p>
          <a:p>
            <a:pPr algn="l"/>
            <a:r>
              <a:rPr lang="zh-CN" altLang="en-US" sz="3600" b="1" dirty="0" smtClean="0">
                <a:ea typeface="黑体" panose="02010609060101010101" pitchFamily="49" charset="-122"/>
              </a:rPr>
              <a:t>拉麥對他兩個妻子說：“亞大、洗拉，聽我的聲音；拉麥的妻子細聽我的話語：壯年人傷我，我把他殺了；少年人損我，我把他害了（或作“我殺壯士卻傷自己；我害幼童卻損本身”）。若殺該隱，遭報七倍；殺拉麥，必遭報七十七倍。”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Then </a:t>
            </a:r>
            <a:r>
              <a:rPr lang="en-US" altLang="zh-CN" sz="3600" b="1" dirty="0" err="1">
                <a:ea typeface="黑体" panose="02010609060101010101" pitchFamily="49" charset="-122"/>
              </a:rPr>
              <a:t>Lamech</a:t>
            </a:r>
            <a:r>
              <a:rPr lang="en-US" altLang="zh-CN" sz="3600" b="1" dirty="0">
                <a:ea typeface="黑体" panose="02010609060101010101" pitchFamily="49" charset="-122"/>
              </a:rPr>
              <a:t> said to his </a:t>
            </a:r>
            <a:r>
              <a:rPr lang="en-US" altLang="zh-CN" sz="3600" b="1" dirty="0" err="1">
                <a:ea typeface="黑体" panose="02010609060101010101" pitchFamily="49" charset="-122"/>
              </a:rPr>
              <a:t>wives:"Adah</a:t>
            </a:r>
            <a:r>
              <a:rPr lang="en-US" altLang="zh-CN" sz="3600" b="1" dirty="0">
                <a:ea typeface="黑体" panose="02010609060101010101" pitchFamily="49" charset="-122"/>
              </a:rPr>
              <a:t> and Zillah, hear my voice; Wives of </a:t>
            </a:r>
            <a:r>
              <a:rPr lang="en-US" altLang="zh-CN" sz="3600" b="1" dirty="0" err="1">
                <a:ea typeface="黑体" panose="02010609060101010101" pitchFamily="49" charset="-122"/>
              </a:rPr>
              <a:t>Lamech</a:t>
            </a:r>
            <a:r>
              <a:rPr lang="en-US" altLang="zh-CN" sz="3600" b="1" dirty="0">
                <a:ea typeface="黑体" panose="02010609060101010101" pitchFamily="49" charset="-122"/>
              </a:rPr>
              <a:t>, listen to my speech! For I have killed a man for wounding me, Even a young man for hurting me. If Cain shall be avenged sevenfold, Then </a:t>
            </a:r>
            <a:r>
              <a:rPr lang="en-US" altLang="zh-CN" sz="3600" b="1" dirty="0" err="1">
                <a:ea typeface="黑体" panose="02010609060101010101" pitchFamily="49" charset="-122"/>
              </a:rPr>
              <a:t>Lamech</a:t>
            </a:r>
            <a:r>
              <a:rPr lang="en-US" altLang="zh-CN" sz="3600" b="1" dirty="0">
                <a:ea typeface="黑体" panose="02010609060101010101" pitchFamily="49" charset="-122"/>
              </a:rPr>
              <a:t> seventy-sevenfold."</a:t>
            </a:r>
          </a:p>
        </p:txBody>
      </p:sp>
    </p:spTree>
    <p:extLst>
      <p:ext uri="{BB962C8B-B14F-4D97-AF65-F5344CB8AC3E}">
        <p14:creationId xmlns:p14="http://schemas.microsoft.com/office/powerpoint/2010/main" val="5908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16632"/>
            <a:ext cx="8785225" cy="6741367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CN" sz="3600" b="1" dirty="0">
                <a:ea typeface="黑体" panose="02010609060101010101" pitchFamily="49" charset="-122"/>
              </a:rPr>
              <a:t>【</a:t>
            </a:r>
            <a:r>
              <a:rPr lang="zh-CN" altLang="en-US" sz="3600" b="1" dirty="0">
                <a:ea typeface="黑体" panose="02010609060101010101" pitchFamily="49" charset="-122"/>
              </a:rPr>
              <a:t>箴言</a:t>
            </a:r>
            <a:r>
              <a:rPr lang="en-US" altLang="zh-CN" sz="3600" b="1" dirty="0">
                <a:ea typeface="黑体" panose="02010609060101010101" pitchFamily="49" charset="-122"/>
              </a:rPr>
              <a:t>24:29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】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不可說：“人怎樣待我，我也怎樣待他，我必照他所行的報復他。”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Do </a:t>
            </a:r>
            <a:r>
              <a:rPr lang="en-US" altLang="zh-CN" sz="3600" b="1" dirty="0">
                <a:ea typeface="黑体" panose="02010609060101010101" pitchFamily="49" charset="-122"/>
              </a:rPr>
              <a:t>not say, "I will do to him just as he has done to me; I will render to the man according to his work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.“</a:t>
            </a:r>
          </a:p>
          <a:p>
            <a:pPr algn="l"/>
            <a:endParaRPr lang="en-US" altLang="zh-CN" sz="3600" b="1" dirty="0">
              <a:ea typeface="黑体" panose="02010609060101010101" pitchFamily="49" charset="-122"/>
            </a:endParaRPr>
          </a:p>
          <a:p>
            <a:pPr algn="l"/>
            <a:r>
              <a:rPr lang="en-US" altLang="zh-CN" sz="3600" b="1" dirty="0">
                <a:ea typeface="黑体" panose="02010609060101010101" pitchFamily="49" charset="-122"/>
              </a:rPr>
              <a:t>【</a:t>
            </a:r>
            <a:r>
              <a:rPr lang="zh-CN" altLang="en-US" sz="3600" b="1" dirty="0">
                <a:ea typeface="黑体" panose="02010609060101010101" pitchFamily="49" charset="-122"/>
              </a:rPr>
              <a:t>箴言</a:t>
            </a:r>
            <a:r>
              <a:rPr lang="en-US" altLang="zh-CN" sz="3600" b="1" dirty="0">
                <a:ea typeface="黑体" panose="02010609060101010101" pitchFamily="49" charset="-122"/>
              </a:rPr>
              <a:t>25:21-22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】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你的仇敵若餓了，就給他飯吃；若渴了，就給他水喝；因為你這樣行就是把炭火堆在他的頭上；耶和華也必賞賜你。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If </a:t>
            </a:r>
            <a:r>
              <a:rPr lang="en-US" altLang="zh-CN" sz="3600" b="1" dirty="0">
                <a:ea typeface="黑体" panose="02010609060101010101" pitchFamily="49" charset="-122"/>
              </a:rPr>
              <a:t>your enemy is hungry, give him bread to eat; And if he is thirsty, give him water to drink; For so you will heap coals of fire on his head, And the LORD will reward you.</a:t>
            </a:r>
          </a:p>
        </p:txBody>
      </p:sp>
    </p:spTree>
    <p:extLst>
      <p:ext uri="{BB962C8B-B14F-4D97-AF65-F5344CB8AC3E}">
        <p14:creationId xmlns:p14="http://schemas.microsoft.com/office/powerpoint/2010/main" val="293809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16632"/>
            <a:ext cx="8785225" cy="6741367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/>
              <a:t>3</a:t>
            </a:r>
            <a:r>
              <a:rPr lang="zh-CN" altLang="zh-CN" sz="3200" dirty="0"/>
              <a:t>个活波可爱的孩子，右边的男孩</a:t>
            </a:r>
            <a:r>
              <a:rPr lang="en-US" altLang="zh-CN" sz="3200" dirty="0"/>
              <a:t>5</a:t>
            </a:r>
            <a:r>
              <a:rPr lang="zh-CN" altLang="zh-CN" sz="3200" dirty="0"/>
              <a:t>岁，左边的女孩</a:t>
            </a:r>
            <a:r>
              <a:rPr lang="en-US" altLang="zh-CN" sz="3200" dirty="0"/>
              <a:t>4</a:t>
            </a:r>
            <a:r>
              <a:rPr lang="zh-CN" altLang="zh-CN" sz="3200" dirty="0"/>
              <a:t>岁，中间最小的才</a:t>
            </a:r>
            <a:r>
              <a:rPr lang="en-US" altLang="zh-CN" sz="3200" dirty="0"/>
              <a:t>2</a:t>
            </a:r>
            <a:r>
              <a:rPr lang="zh-CN" altLang="zh-CN" sz="3200" dirty="0"/>
              <a:t>岁</a:t>
            </a:r>
            <a:endParaRPr lang="en-US" altLang="zh-CN" sz="3200" b="1" dirty="0">
              <a:ea typeface="黑体" panose="02010609060101010101" pitchFamily="49" charset="-122"/>
            </a:endParaRPr>
          </a:p>
        </p:txBody>
      </p:sp>
      <p:pic>
        <p:nvPicPr>
          <p:cNvPr id="4" name="图片 3" descr="http://mmbiz.qpic.cn/mmbiz/ur8ldomcUppovYq2ibGzhS2CYc1VfkLHWbiaLxNiastHbiblAJiciaHQKIJtTh0vyOKUmHKZ5YTVdTIkMbB9cepGcnUw/0?wx_fmt=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202422"/>
            <a:ext cx="7668852" cy="5418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85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16632"/>
            <a:ext cx="8785225" cy="6741367"/>
          </a:xfrm>
        </p:spPr>
        <p:txBody>
          <a:bodyPr>
            <a:normAutofit/>
          </a:bodyPr>
          <a:lstStyle/>
          <a:p>
            <a:pPr algn="l"/>
            <a:r>
              <a:rPr lang="zh-CN" altLang="zh-CN" sz="3600" dirty="0"/>
              <a:t>这是一个幸福快乐的</a:t>
            </a:r>
            <a:r>
              <a:rPr lang="en-US" altLang="zh-CN" sz="3600" dirty="0"/>
              <a:t>5</a:t>
            </a:r>
            <a:r>
              <a:rPr lang="zh-CN" altLang="zh-CN" sz="3600" dirty="0"/>
              <a:t>口之家</a:t>
            </a:r>
            <a:endParaRPr lang="en-US" altLang="zh-CN" sz="3600" b="1" dirty="0">
              <a:ea typeface="黑体" panose="02010609060101010101" pitchFamily="49" charset="-122"/>
            </a:endParaRPr>
          </a:p>
        </p:txBody>
      </p:sp>
      <p:pic>
        <p:nvPicPr>
          <p:cNvPr id="3" name="图片 2" descr="http://mmbiz.qpic.cn/mmbiz/ur8ldomcUppovYq2ibGzhS2CYc1VfkLHWVuDp2ETnnHxdEyzCbRXvHGaK5s8nicl6h4ewMSpIL7YM2OmbP5yBWIQ/0?wx_fmt=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4" y="908720"/>
            <a:ext cx="884277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110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16632"/>
            <a:ext cx="8785225" cy="6741367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/>
              <a:t>3</a:t>
            </a:r>
            <a:r>
              <a:rPr lang="zh-CN" altLang="zh-CN" sz="3600" dirty="0"/>
              <a:t>个孩子都是那么可爱</a:t>
            </a:r>
          </a:p>
          <a:p>
            <a:pPr algn="l"/>
            <a:endParaRPr lang="en-US" altLang="zh-CN" sz="3600" b="1" dirty="0">
              <a:ea typeface="黑体" panose="02010609060101010101" pitchFamily="49" charset="-122"/>
            </a:endParaRPr>
          </a:p>
        </p:txBody>
      </p:sp>
      <p:pic>
        <p:nvPicPr>
          <p:cNvPr id="3" name="图片 2" descr="http://mmbiz.qpic.cn/mmbiz/ur8ldomcUppovYq2ibGzhS2CYc1VfkLHWQY6x3nGBfXAyUoAfjctxNpEpJgKFDv7E07pRGgDLlR7nwfXZPtPfsg/0?wx_fmt=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3" y="692695"/>
            <a:ext cx="8549931" cy="602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351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dirty="0"/>
              <a:t>3</a:t>
            </a:r>
            <a:r>
              <a:rPr lang="zh-CN" altLang="zh-CN" sz="3600" dirty="0"/>
              <a:t>个孩子都是那么可爱</a:t>
            </a:r>
            <a:endParaRPr lang="en-US" altLang="zh-CN" sz="3600" b="1" dirty="0">
              <a:ea typeface="黑体" panose="02010609060101010101" pitchFamily="49" charset="-122"/>
            </a:endParaRPr>
          </a:p>
        </p:txBody>
      </p:sp>
      <p:pic>
        <p:nvPicPr>
          <p:cNvPr id="3" name="图片 2" descr="http://mmbiz.qpic.cn/mmbiz/ur8ldomcUppovYq2ibGzhS2CYc1VfkLHWZbE4jmCYK3oJBHiafXfcAU1W9xiabic7ViaQK2gGZ3M5VTsicvDyNDpXBrw/0?wx_fmt=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4704"/>
            <a:ext cx="883399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15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ea typeface="黑体" panose="02010609060101010101" pitchFamily="49" charset="-122"/>
              </a:rPr>
              <a:t>九年后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……</a:t>
            </a:r>
          </a:p>
          <a:p>
            <a:pPr algn="l"/>
            <a:endParaRPr lang="en-US" altLang="zh-CN" sz="3600" b="1" dirty="0" smtClean="0">
              <a:ea typeface="黑体" panose="02010609060101010101" pitchFamily="49" charset="-122"/>
            </a:endParaRPr>
          </a:p>
          <a:p>
            <a:pPr algn="l"/>
            <a:endParaRPr lang="en-US" altLang="zh-CN" sz="3600" b="1" dirty="0"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692696"/>
            <a:ext cx="877466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ea typeface="黑体" panose="02010609060101010101" pitchFamily="49" charset="-122"/>
              </a:rPr>
              <a:t>九年后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……</a:t>
            </a:r>
            <a:endParaRPr lang="en-US" altLang="zh-CN" sz="3600" b="1" dirty="0">
              <a:ea typeface="黑体" panose="02010609060101010101" pitchFamily="49" charset="-122"/>
            </a:endParaRPr>
          </a:p>
        </p:txBody>
      </p:sp>
      <p:pic>
        <p:nvPicPr>
          <p:cNvPr id="3" name="图片 2" descr="http://mmbiz.qpic.cn/mmbiz/ur8ldomcUppovYq2ibGzhS2CYc1VfkLHWdd5yaaCuEFhVAIVd2fZ1tlcHUDn1CZjzUGfiaQANmNPjdIOJDjnc7sA/0?wx_fmt=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41" y="183015"/>
            <a:ext cx="4546324" cy="6486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57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ea typeface="黑体" panose="02010609060101010101" pitchFamily="49" charset="-122"/>
              </a:rPr>
              <a:t>九年后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……</a:t>
            </a:r>
            <a:endParaRPr lang="en-US" altLang="zh-CN" sz="3600" b="1" dirty="0">
              <a:ea typeface="黑体" panose="02010609060101010101" pitchFamily="49" charset="-122"/>
            </a:endParaRPr>
          </a:p>
        </p:txBody>
      </p:sp>
      <p:pic>
        <p:nvPicPr>
          <p:cNvPr id="3" name="图片 2" descr="http://mmbiz.qpic.cn/mmbiz/ur8ldomcUppovYq2ibGzhS2CYc1VfkLHWUpZAUxHibedDCMF2zYs2iakrK6PuERB0s1DXLtSkQQkvfsrAKrna5dIg/0?wx_fmt=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52" y="-16024"/>
            <a:ext cx="4534525" cy="6874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11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副标题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857999"/>
          </a:xfrm>
        </p:spPr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【</a:t>
            </a:r>
            <a:r>
              <a:rPr lang="zh-CN" altLang="en-US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馬太福音 </a:t>
            </a:r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Matthew </a:t>
            </a:r>
            <a:r>
              <a:rPr lang="en-US" altLang="zh-CN" sz="3600" b="1" dirty="0">
                <a:solidFill>
                  <a:schemeClr val="tx1"/>
                </a:solidFill>
                <a:ea typeface="黑体" panose="02010609060101010101" pitchFamily="49" charset="-122"/>
              </a:rPr>
              <a:t>5: 38-48】</a:t>
            </a:r>
          </a:p>
          <a:p>
            <a:pPr algn="l"/>
            <a:r>
              <a:rPr lang="en-US" altLang="zh-CN" sz="3600" b="1" dirty="0">
                <a:solidFill>
                  <a:schemeClr val="tx1"/>
                </a:solidFill>
                <a:ea typeface="黑体" panose="02010609060101010101" pitchFamily="49" charset="-122"/>
              </a:rPr>
              <a:t>38</a:t>
            </a:r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你們聽見有話說：‘以眼還眼，以牙還牙。’</a:t>
            </a:r>
          </a:p>
          <a:p>
            <a:pPr algn="l"/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"</a:t>
            </a:r>
            <a:r>
              <a:rPr lang="en-US" altLang="zh-CN" sz="3600" b="1" dirty="0">
                <a:solidFill>
                  <a:schemeClr val="tx1"/>
                </a:solidFill>
                <a:ea typeface="黑体" panose="02010609060101010101" pitchFamily="49" charset="-122"/>
              </a:rPr>
              <a:t>You have heard that it was said, "An eye for an eye and a tooth for a tooth</a:t>
            </a:r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.‘</a:t>
            </a:r>
          </a:p>
          <a:p>
            <a:pPr algn="l"/>
            <a:endParaRPr lang="en-US" altLang="zh-CN" sz="3600" b="1" dirty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algn="l"/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39</a:t>
            </a:r>
            <a:r>
              <a:rPr lang="zh-CN" altLang="en-US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只是我告訴你們：不要與惡人作對。有人打你的右臉，連左臉也轉過來由他打；</a:t>
            </a:r>
          </a:p>
          <a:p>
            <a:pPr algn="l"/>
            <a:r>
              <a:rPr lang="en-US" altLang="zh-CN" sz="3600" b="1" dirty="0" smtClean="0">
                <a:solidFill>
                  <a:schemeClr val="tx1"/>
                </a:solidFill>
                <a:ea typeface="黑体" panose="02010609060101010101" pitchFamily="49" charset="-122"/>
              </a:rPr>
              <a:t>But </a:t>
            </a:r>
            <a:r>
              <a:rPr lang="en-US" altLang="zh-CN" sz="3600" b="1" dirty="0">
                <a:solidFill>
                  <a:schemeClr val="tx1"/>
                </a:solidFill>
                <a:ea typeface="黑体" panose="02010609060101010101" pitchFamily="49" charset="-122"/>
              </a:rPr>
              <a:t>I tell you not to resist an evil person. But whoever slaps you on your right cheek, turn the other to him also.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16632"/>
            <a:ext cx="8785225" cy="6741367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【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羅馬書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12:19-21</a:t>
            </a:r>
            <a:r>
              <a:rPr lang="en-US" altLang="zh-CN" sz="3600" b="1" dirty="0">
                <a:ea typeface="黑体" panose="02010609060101010101" pitchFamily="49" charset="-122"/>
              </a:rPr>
              <a:t>】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19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親愛的弟兄，不要自己伸冤，寧可讓步，聽憑主怒（或作“讓人發怒”）。因為經上記著：“主說，伸冤在我，我必報應。”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Beloved</a:t>
            </a:r>
            <a:r>
              <a:rPr lang="en-US" altLang="zh-CN" sz="3600" b="1" dirty="0">
                <a:ea typeface="黑体" panose="02010609060101010101" pitchFamily="49" charset="-122"/>
              </a:rPr>
              <a:t>, do not avenge yourselves, but rather give place to wrath; for it is written, "Vengeance is Mine, I will repay," says the Lord.</a:t>
            </a:r>
          </a:p>
        </p:txBody>
      </p:sp>
    </p:spTree>
    <p:extLst>
      <p:ext uri="{BB962C8B-B14F-4D97-AF65-F5344CB8AC3E}">
        <p14:creationId xmlns:p14="http://schemas.microsoft.com/office/powerpoint/2010/main" val="3778108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16632"/>
            <a:ext cx="8785225" cy="6741367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20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所以，“你的仇敵若餓了，就給他吃；若渴了，就給他喝。因為你這樣行，就是把炭火堆在他的頭上。”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Therefore</a:t>
            </a:r>
            <a:r>
              <a:rPr lang="en-US" altLang="zh-CN" sz="3600" b="1" dirty="0">
                <a:ea typeface="黑体" panose="02010609060101010101" pitchFamily="49" charset="-122"/>
              </a:rPr>
              <a:t>, "If your enemy is hungry, feed him; If he is thirsty, give him a drink; For in so doing you will heap coals of fire on his head."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21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你不可為惡所勝，反要以善勝惡。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Do </a:t>
            </a:r>
            <a:r>
              <a:rPr lang="en-US" altLang="zh-CN" sz="3600" b="1" dirty="0">
                <a:ea typeface="黑体" panose="02010609060101010101" pitchFamily="49" charset="-122"/>
              </a:rPr>
              <a:t>not be overcome by evil, but overcome evil with good.</a:t>
            </a:r>
          </a:p>
        </p:txBody>
      </p:sp>
    </p:spTree>
    <p:extLst>
      <p:ext uri="{BB962C8B-B14F-4D97-AF65-F5344CB8AC3E}">
        <p14:creationId xmlns:p14="http://schemas.microsoft.com/office/powerpoint/2010/main" val="254273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副标题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964612" cy="6480175"/>
          </a:xfrm>
        </p:spPr>
        <p:txBody>
          <a:bodyPr>
            <a:normAutofit lnSpcReduction="10000"/>
          </a:bodyPr>
          <a:lstStyle/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40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有人想要告你，要拿你的裡衣，連外衣也由他拿去；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If </a:t>
            </a:r>
            <a:r>
              <a:rPr lang="en-US" altLang="zh-CN" sz="3600" b="1" dirty="0">
                <a:ea typeface="黑体" panose="02010609060101010101" pitchFamily="49" charset="-122"/>
              </a:rPr>
              <a:t>anyone wants to sue you and take away your tunic, let him have your cloak also.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41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有人強逼你走一裡路，你就同他走二裡；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And </a:t>
            </a:r>
            <a:r>
              <a:rPr lang="en-US" altLang="zh-CN" sz="3600" b="1" dirty="0">
                <a:ea typeface="黑体" panose="02010609060101010101" pitchFamily="49" charset="-122"/>
              </a:rPr>
              <a:t>whoever compels you to go one mile, go with him two.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42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有求你的，就給他；有向你借貸的，不可推辭。” 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Give </a:t>
            </a:r>
            <a:r>
              <a:rPr lang="en-US" altLang="zh-CN" sz="3600" b="1" dirty="0">
                <a:ea typeface="黑体" panose="02010609060101010101" pitchFamily="49" charset="-122"/>
              </a:rPr>
              <a:t>to him who asks you, and from him who wants to borrow from you do not turn </a:t>
            </a:r>
            <a:r>
              <a:rPr lang="en-US" altLang="zh-CN" sz="3600" b="1" dirty="0" err="1">
                <a:ea typeface="黑体" panose="02010609060101010101" pitchFamily="49" charset="-122"/>
              </a:rPr>
              <a:t>away.Love</a:t>
            </a:r>
            <a:r>
              <a:rPr lang="en-US" altLang="zh-CN" sz="3600" b="1" dirty="0">
                <a:ea typeface="黑体" panose="02010609060101010101" pitchFamily="49" charset="-122"/>
              </a:rPr>
              <a:t> Your Enemies</a:t>
            </a:r>
          </a:p>
        </p:txBody>
      </p:sp>
    </p:spTree>
    <p:extLst>
      <p:ext uri="{BB962C8B-B14F-4D97-AF65-F5344CB8AC3E}">
        <p14:creationId xmlns:p14="http://schemas.microsoft.com/office/powerpoint/2010/main" val="41299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副标题 2"/>
          <p:cNvSpPr>
            <a:spLocks noGrp="1"/>
          </p:cNvSpPr>
          <p:nvPr>
            <p:ph type="subTitle" idx="1"/>
          </p:nvPr>
        </p:nvSpPr>
        <p:spPr>
          <a:xfrm>
            <a:off x="0" y="3472"/>
            <a:ext cx="8964612" cy="6669087"/>
          </a:xfrm>
        </p:spPr>
        <p:txBody>
          <a:bodyPr>
            <a:normAutofit/>
          </a:bodyPr>
          <a:lstStyle/>
          <a:p>
            <a:pPr algn="l" defTabSz="914400">
              <a:spcBef>
                <a:spcPct val="20000"/>
              </a:spcBef>
            </a:pPr>
            <a:r>
              <a:rPr lang="en-US" altLang="zh-CN" sz="3600" b="1" dirty="0">
                <a:ea typeface="黑体" panose="02010609060101010101" pitchFamily="49" charset="-122"/>
              </a:rPr>
              <a:t>43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“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你們聽見有話說：‘當愛你的鄰舍，恨你的仇敵。’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"</a:t>
            </a:r>
            <a:r>
              <a:rPr lang="en-US" altLang="zh-CN" sz="3600" b="1" dirty="0">
                <a:ea typeface="黑体" panose="02010609060101010101" pitchFamily="49" charset="-122"/>
              </a:rPr>
              <a:t>You have heard that it was said, "You shall love your neighbor and hate your enemy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.‘</a:t>
            </a:r>
          </a:p>
          <a:p>
            <a:pPr algn="l" defTabSz="914400">
              <a:spcBef>
                <a:spcPct val="20000"/>
              </a:spcBef>
            </a:pPr>
            <a:endParaRPr lang="en-US" altLang="zh-CN" sz="3600" b="1" dirty="0">
              <a:ea typeface="黑体" panose="02010609060101010101" pitchFamily="49" charset="-122"/>
            </a:endParaRP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44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只是我告訴你們，要愛你們的仇敵，為那逼迫你們的禱告。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But </a:t>
            </a:r>
            <a:r>
              <a:rPr lang="en-US" altLang="zh-CN" sz="3600" b="1" dirty="0">
                <a:ea typeface="黑体" panose="02010609060101010101" pitchFamily="49" charset="-122"/>
              </a:rPr>
              <a:t>I say to you, love your enemies, bless those who curse you, do good to those who hate you, and pray for those who spitefully use you and persecute you,</a:t>
            </a:r>
          </a:p>
        </p:txBody>
      </p:sp>
    </p:spTree>
    <p:extLst>
      <p:ext uri="{BB962C8B-B14F-4D97-AF65-F5344CB8AC3E}">
        <p14:creationId xmlns:p14="http://schemas.microsoft.com/office/powerpoint/2010/main" val="342304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</p:spPr>
        <p:txBody>
          <a:bodyPr>
            <a:normAutofit/>
          </a:bodyPr>
          <a:lstStyle/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45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這樣，就可以作你們天父的兒子。因為他叫日頭照好人，也照歹人；降雨給義人，也給不義的人。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that </a:t>
            </a:r>
            <a:r>
              <a:rPr lang="en-US" altLang="zh-CN" sz="3600" b="1" dirty="0">
                <a:ea typeface="黑体" panose="02010609060101010101" pitchFamily="49" charset="-122"/>
              </a:rPr>
              <a:t>you may be sons of your Father in heaven; for He makes His sun rise on the evil and on the good, and sends rain on the just and on the unjust.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46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你們若單愛那愛你們的人，有什麼賞賜呢？就是稅吏不也是這樣行嗎？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For </a:t>
            </a:r>
            <a:r>
              <a:rPr lang="en-US" altLang="zh-CN" sz="3600" b="1" dirty="0">
                <a:ea typeface="黑体" panose="02010609060101010101" pitchFamily="49" charset="-122"/>
              </a:rPr>
              <a:t>if you love those who love you, what reward have you? Do not even the tax collectors do the same?</a:t>
            </a:r>
          </a:p>
        </p:txBody>
      </p:sp>
    </p:spTree>
    <p:extLst>
      <p:ext uri="{BB962C8B-B14F-4D97-AF65-F5344CB8AC3E}">
        <p14:creationId xmlns:p14="http://schemas.microsoft.com/office/powerpoint/2010/main" val="413009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47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你們若單請你弟兄的安，比人有什麼長處呢？就是外邦人不也是這樣行嗎？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And </a:t>
            </a:r>
            <a:r>
              <a:rPr lang="en-US" altLang="zh-CN" sz="3600" b="1" dirty="0">
                <a:ea typeface="黑体" panose="02010609060101010101" pitchFamily="49" charset="-122"/>
              </a:rPr>
              <a:t>if you greet your brethren only, what do you do more than others? Do not even the tax collectors do so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?</a:t>
            </a:r>
          </a:p>
          <a:p>
            <a:pPr algn="l"/>
            <a:endParaRPr lang="en-US" altLang="zh-CN" sz="3600" b="1" dirty="0">
              <a:ea typeface="黑体" panose="02010609060101010101" pitchFamily="49" charset="-122"/>
            </a:endParaRP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48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所以，你們要完全，像你們的天父完全一樣。”</a:t>
            </a: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Therefore </a:t>
            </a:r>
            <a:r>
              <a:rPr lang="en-US" altLang="zh-CN" sz="3600" b="1" dirty="0">
                <a:ea typeface="黑体" panose="02010609060101010101" pitchFamily="49" charset="-122"/>
              </a:rPr>
              <a:t>you shall be perfect, just as your Father in heaven is perfect.</a:t>
            </a:r>
          </a:p>
        </p:txBody>
      </p:sp>
    </p:spTree>
    <p:extLst>
      <p:ext uri="{BB962C8B-B14F-4D97-AF65-F5344CB8AC3E}">
        <p14:creationId xmlns:p14="http://schemas.microsoft.com/office/powerpoint/2010/main" val="32272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副标题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857999"/>
          </a:xfrm>
        </p:spPr>
        <p:txBody>
          <a:bodyPr>
            <a:noAutofit/>
          </a:bodyPr>
          <a:lstStyle/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【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馬太福音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Matthew </a:t>
            </a:r>
            <a:r>
              <a:rPr lang="en-US" altLang="zh-CN" sz="3600" b="1" dirty="0">
                <a:ea typeface="黑体" panose="02010609060101010101" pitchFamily="49" charset="-122"/>
              </a:rPr>
              <a:t>5</a:t>
            </a:r>
            <a:r>
              <a:rPr lang="zh-CN" altLang="en-US" sz="3600" b="1" dirty="0">
                <a:ea typeface="黑体" panose="02010609060101010101" pitchFamily="49" charset="-122"/>
              </a:rPr>
              <a:t>：</a:t>
            </a:r>
            <a:r>
              <a:rPr lang="en-US" altLang="zh-CN" sz="3600" b="1" dirty="0">
                <a:ea typeface="黑体" panose="02010609060101010101" pitchFamily="49" charset="-122"/>
              </a:rPr>
              <a:t>17-19】</a:t>
            </a:r>
          </a:p>
          <a:p>
            <a:pPr algn="l"/>
            <a:r>
              <a:rPr lang="en-US" altLang="zh-CN" sz="3600" b="1" dirty="0">
                <a:ea typeface="黑体" panose="02010609060101010101" pitchFamily="49" charset="-122"/>
              </a:rPr>
              <a:t>17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“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莫想我來要廢掉律法和先知；我來不是要廢掉，乃是要成全。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"</a:t>
            </a:r>
            <a:r>
              <a:rPr lang="en-US" altLang="zh-CN" sz="3600" b="1" dirty="0">
                <a:ea typeface="黑体" panose="02010609060101010101" pitchFamily="49" charset="-122"/>
              </a:rPr>
              <a:t>Do not think that I came to destroy the Law or the Prophets. I did not come to destroy but to fulfill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.</a:t>
            </a:r>
          </a:p>
          <a:p>
            <a:pPr algn="l"/>
            <a:endParaRPr lang="en-US" altLang="zh-CN" sz="3600" b="1" dirty="0">
              <a:ea typeface="黑体" panose="02010609060101010101" pitchFamily="49" charset="-122"/>
            </a:endParaRPr>
          </a:p>
          <a:p>
            <a:pPr algn="l"/>
            <a:r>
              <a:rPr lang="en-US" altLang="zh-CN" sz="3600" b="1" dirty="0" smtClean="0">
                <a:ea typeface="黑体" panose="02010609060101010101" pitchFamily="49" charset="-122"/>
              </a:rPr>
              <a:t>18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我實在告訴你們，就是到天地都廢去了，律法的一點一畫也不能廢去，都要成全。</a:t>
            </a:r>
            <a:r>
              <a:rPr lang="en-US" altLang="zh-CN" sz="3600" b="1" dirty="0" smtClean="0">
                <a:ea typeface="黑体" panose="02010609060101010101" pitchFamily="49" charset="-122"/>
              </a:rPr>
              <a:t>For </a:t>
            </a:r>
            <a:r>
              <a:rPr lang="en-US" altLang="zh-CN" sz="3600" b="1" dirty="0">
                <a:ea typeface="黑体" panose="02010609060101010101" pitchFamily="49" charset="-122"/>
              </a:rPr>
              <a:t>assuredly, I say to you, till heaven and earth pass away, one jot or one tittle will by no means pass from the law till all is fulfilled.</a:t>
            </a:r>
          </a:p>
        </p:txBody>
      </p:sp>
    </p:spTree>
    <p:extLst>
      <p:ext uri="{BB962C8B-B14F-4D97-AF65-F5344CB8AC3E}">
        <p14:creationId xmlns:p14="http://schemas.microsoft.com/office/powerpoint/2010/main" val="31465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19</a:t>
            </a:r>
            <a:r>
              <a:rPr lang="zh-CN" altLang="en-US" sz="3600" b="1" dirty="0" smtClean="0">
                <a:ea typeface="黑体" panose="02010609060101010101" pitchFamily="49" charset="-122"/>
              </a:rPr>
              <a:t>所以，無論何人廢掉這誡命中最小的一條，又教訓人這樣作，他在天國要稱為最小的；但無論何人遵行這誡命，又教訓人遵行，他在天國要稱為大的。</a:t>
            </a:r>
          </a:p>
          <a:p>
            <a:pPr algn="l" defTabSz="914400">
              <a:spcBef>
                <a:spcPct val="20000"/>
              </a:spcBef>
            </a:pPr>
            <a:r>
              <a:rPr lang="en-US" altLang="zh-CN" sz="3600" b="1" dirty="0" smtClean="0">
                <a:ea typeface="黑体" panose="02010609060101010101" pitchFamily="49" charset="-122"/>
              </a:rPr>
              <a:t>Whoever </a:t>
            </a:r>
            <a:r>
              <a:rPr lang="en-US" altLang="zh-CN" sz="3600" b="1" dirty="0">
                <a:ea typeface="黑体" panose="02010609060101010101" pitchFamily="49" charset="-122"/>
              </a:rPr>
              <a:t>therefore breaks one of the least of these commandments, and teaches men so, shall be called least in the kingdom of heaven; but whoever does and teaches them, he shall be called great in the kingdom of heaven.</a:t>
            </a:r>
            <a:endParaRPr lang="en-US" altLang="zh-CN" sz="3600" b="1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489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副标题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785225" cy="6480175"/>
          </a:xfrm>
        </p:spPr>
        <p:txBody>
          <a:bodyPr>
            <a:normAutofit/>
          </a:bodyPr>
          <a:lstStyle/>
          <a:p>
            <a:r>
              <a:rPr lang="zh-CN" altLang="zh-CN" sz="3600" b="1" dirty="0" smtClean="0"/>
              <a:t>【出埃及記</a:t>
            </a:r>
            <a:r>
              <a:rPr lang="en-US" altLang="zh-CN" sz="3600" b="1" dirty="0" smtClean="0"/>
              <a:t> </a:t>
            </a:r>
            <a:r>
              <a:rPr lang="en-US" altLang="zh-CN" sz="3600" b="1" dirty="0"/>
              <a:t>Exodus 21:22-25</a:t>
            </a:r>
            <a:r>
              <a:rPr lang="zh-CN" altLang="zh-CN" sz="3600" b="1" dirty="0" smtClean="0"/>
              <a:t>】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r>
              <a:rPr lang="zh-CN" altLang="zh-CN" sz="3600" b="1" dirty="0" smtClean="0"/>
              <a:t>【利未記</a:t>
            </a:r>
            <a:r>
              <a:rPr lang="en-US" altLang="zh-CN" sz="3600" b="1" dirty="0" smtClean="0"/>
              <a:t> </a:t>
            </a:r>
            <a:r>
              <a:rPr lang="en-US" altLang="zh-CN" sz="3600" b="1" dirty="0"/>
              <a:t>Leviticus 24</a:t>
            </a:r>
            <a:r>
              <a:rPr lang="zh-CN" altLang="zh-CN" sz="3600" b="1" dirty="0"/>
              <a:t>：</a:t>
            </a:r>
            <a:r>
              <a:rPr lang="en-US" altLang="zh-CN" sz="3600" b="1" dirty="0"/>
              <a:t>13-22</a:t>
            </a:r>
            <a:r>
              <a:rPr lang="zh-CN" altLang="zh-CN" sz="3600" b="1" dirty="0" smtClean="0"/>
              <a:t>】</a:t>
            </a:r>
            <a:endParaRPr lang="en-US" altLang="zh-CN" sz="3600" b="1" dirty="0" smtClean="0"/>
          </a:p>
          <a:p>
            <a:endParaRPr lang="zh-CN" altLang="zh-CN" sz="3600" dirty="0"/>
          </a:p>
          <a:p>
            <a:r>
              <a:rPr lang="zh-CN" altLang="zh-CN" sz="3600" b="1" dirty="0" smtClean="0"/>
              <a:t>【申命記</a:t>
            </a:r>
            <a:r>
              <a:rPr lang="en-US" altLang="zh-CN" sz="3600" b="1" dirty="0" smtClean="0"/>
              <a:t> </a:t>
            </a:r>
            <a:r>
              <a:rPr lang="en-US" altLang="zh-CN" sz="3600" b="1" dirty="0"/>
              <a:t>19</a:t>
            </a:r>
            <a:r>
              <a:rPr lang="zh-CN" altLang="zh-CN" sz="3600" b="1" dirty="0"/>
              <a:t>：</a:t>
            </a:r>
            <a:r>
              <a:rPr lang="en-US" altLang="zh-CN" sz="3600" b="1" dirty="0"/>
              <a:t>15-21</a:t>
            </a:r>
            <a:r>
              <a:rPr lang="zh-CN" altLang="zh-CN" sz="3600" b="1" dirty="0"/>
              <a:t>】</a:t>
            </a:r>
            <a:endParaRPr lang="zh-CN" altLang="zh-CN" sz="3600" dirty="0"/>
          </a:p>
          <a:p>
            <a:endParaRPr lang="zh-CN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11504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1488</Words>
  <Application>Microsoft Office PowerPoint</Application>
  <PresentationFormat>全屏显示(4:3)</PresentationFormat>
  <Paragraphs>86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新細明體</vt:lpstr>
      <vt:lpstr>黑体</vt:lpstr>
      <vt:lpstr>宋体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Barnabas Feng</cp:lastModifiedBy>
  <cp:revision>262</cp:revision>
  <dcterms:created xsi:type="dcterms:W3CDTF">2014-02-25T17:54:08Z</dcterms:created>
  <dcterms:modified xsi:type="dcterms:W3CDTF">2016-03-20T05:36:24Z</dcterms:modified>
</cp:coreProperties>
</file>