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3"/>
  </p:notesMasterIdLst>
  <p:handoutMasterIdLst>
    <p:handoutMasterId r:id="rId14"/>
  </p:handoutMasterIdLst>
  <p:sldIdLst>
    <p:sldId id="305" r:id="rId2"/>
    <p:sldId id="306" r:id="rId3"/>
    <p:sldId id="333" r:id="rId4"/>
    <p:sldId id="363" r:id="rId5"/>
    <p:sldId id="364" r:id="rId6"/>
    <p:sldId id="366" r:id="rId7"/>
    <p:sldId id="367" r:id="rId8"/>
    <p:sldId id="368" r:id="rId9"/>
    <p:sldId id="369" r:id="rId10"/>
    <p:sldId id="370" r:id="rId11"/>
    <p:sldId id="365" r:id="rId1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3" d="100"/>
          <a:sy n="63" d="100"/>
        </p:scale>
        <p:origin x="67" y="5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2016/2/14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2016/2/14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2016/2/14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2016/2/14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2016/2/14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2016/2/14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2016/2/14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2016/2/14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2016/2/14</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2016/2/14</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2016/2/14</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2016/2/14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2016/2/14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2016/2/14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以弗所書 </a:t>
            </a:r>
            <a:r>
              <a:rPr lang="en-US" altLang="zh-CN" sz="3600" b="1" dirty="0" smtClean="0">
                <a:solidFill>
                  <a:schemeClr val="tx1"/>
                </a:solidFill>
              </a:rPr>
              <a:t>Ephesians </a:t>
            </a:r>
            <a:r>
              <a:rPr lang="en-US" altLang="zh-CN" sz="3600" b="1" dirty="0">
                <a:solidFill>
                  <a:schemeClr val="tx1"/>
                </a:solidFill>
              </a:rPr>
              <a:t>2: 7】</a:t>
            </a:r>
          </a:p>
          <a:p>
            <a:pPr algn="l"/>
            <a:r>
              <a:rPr lang="en-US" altLang="zh-CN" sz="3600" b="1" dirty="0" smtClean="0">
                <a:solidFill>
                  <a:schemeClr val="tx1"/>
                </a:solidFill>
              </a:rPr>
              <a:t>7</a:t>
            </a:r>
            <a:r>
              <a:rPr lang="zh-CN" altLang="en-US" sz="3600" b="1" dirty="0" smtClean="0">
                <a:solidFill>
                  <a:schemeClr val="tx1"/>
                </a:solidFill>
              </a:rPr>
              <a:t>要將他極豐富的恩典，就是他在基督耶穌裡向我們所施的恩慈，顯明給後來的世代看。</a:t>
            </a:r>
          </a:p>
          <a:p>
            <a:pPr algn="l"/>
            <a:r>
              <a:rPr lang="en-US" altLang="zh-CN" sz="3600" b="1" dirty="0" smtClean="0">
                <a:solidFill>
                  <a:schemeClr val="tx1"/>
                </a:solidFill>
              </a:rPr>
              <a:t>that </a:t>
            </a:r>
            <a:r>
              <a:rPr lang="en-US" altLang="zh-CN" sz="3600" b="1" dirty="0">
                <a:solidFill>
                  <a:schemeClr val="tx1"/>
                </a:solidFill>
              </a:rPr>
              <a:t>in the ages to come He might show the exceeding riches of His grace in His kindness toward us in Christ Jesus.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zh-CN" altLang="en-US" sz="3600" b="1" dirty="0"/>
              <a:t> </a:t>
            </a:r>
            <a:r>
              <a:rPr lang="en-US" altLang="zh-CN" sz="3600" b="1" dirty="0"/>
              <a:t>[</a:t>
            </a:r>
            <a:r>
              <a:rPr lang="zh-CN" altLang="en-US" sz="3600" b="1" dirty="0"/>
              <a:t>羅馬書</a:t>
            </a:r>
            <a:r>
              <a:rPr lang="en-US" altLang="zh-CN" sz="3600" b="1" dirty="0"/>
              <a:t>Romans 11</a:t>
            </a:r>
            <a:r>
              <a:rPr lang="zh-CN" altLang="en-US" sz="3600" b="1" dirty="0"/>
              <a:t>：</a:t>
            </a:r>
            <a:r>
              <a:rPr lang="en-US" altLang="zh-CN" sz="3600" b="1" dirty="0"/>
              <a:t>35-36]</a:t>
            </a:r>
          </a:p>
          <a:p>
            <a:pPr marL="0" indent="0">
              <a:buNone/>
            </a:pPr>
            <a:r>
              <a:rPr lang="zh-CN" altLang="en-US" sz="3600" b="1" dirty="0"/>
              <a:t>誰是先給了他，使他後來償還呢</a:t>
            </a:r>
            <a:r>
              <a:rPr lang="en-US" altLang="zh-CN" sz="3600" b="1" dirty="0"/>
              <a:t>? </a:t>
            </a:r>
            <a:r>
              <a:rPr lang="zh-CN" altLang="en-US" sz="3600" b="1" dirty="0"/>
              <a:t>因為萬有都是本於他，倚靠他，歸於他。願榮耀歸給他，直到永遠。阿們。</a:t>
            </a:r>
          </a:p>
          <a:p>
            <a:pPr marL="0" indent="0">
              <a:buNone/>
            </a:pPr>
            <a:r>
              <a:rPr lang="en-US" altLang="zh-CN" sz="3600" b="1" dirty="0"/>
              <a:t>Who has ever given to God, that God should repay him? For from him and through him and to him are all things. To him be the glory forever! Amen.</a:t>
            </a:r>
          </a:p>
        </p:txBody>
      </p:sp>
    </p:spTree>
    <p:extLst>
      <p:ext uri="{BB962C8B-B14F-4D97-AF65-F5344CB8AC3E}">
        <p14:creationId xmlns:p14="http://schemas.microsoft.com/office/powerpoint/2010/main" val="277784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500" b="1" dirty="0" smtClean="0"/>
              <a:t>【</a:t>
            </a:r>
            <a:r>
              <a:rPr lang="zh-CN" altLang="en-US" sz="3500" b="1" dirty="0" smtClean="0"/>
              <a:t>馬太福音</a:t>
            </a:r>
            <a:r>
              <a:rPr lang="en-US" altLang="zh-CN" sz="3500" b="1" dirty="0" smtClean="0"/>
              <a:t>Matthew </a:t>
            </a:r>
            <a:r>
              <a:rPr lang="en-US" altLang="zh-CN" sz="3500" b="1" dirty="0"/>
              <a:t>10</a:t>
            </a:r>
            <a:r>
              <a:rPr lang="zh-CN" altLang="en-US" sz="3500" b="1" dirty="0"/>
              <a:t>：</a:t>
            </a:r>
            <a:r>
              <a:rPr lang="en-US" altLang="zh-CN" sz="3500" b="1" dirty="0"/>
              <a:t>29-31】</a:t>
            </a:r>
          </a:p>
          <a:p>
            <a:pPr marL="0" indent="0">
              <a:buNone/>
            </a:pPr>
            <a:r>
              <a:rPr lang="zh-CN" altLang="en-US" sz="3500" b="1" dirty="0" smtClean="0"/>
              <a:t>兩個麻雀不是賣一分銀子嗎？若是你們的父不許，一個也不能掉在地上。</a:t>
            </a:r>
            <a:endParaRPr lang="en-US" altLang="zh-CN" sz="3500" b="1" dirty="0" smtClean="0"/>
          </a:p>
          <a:p>
            <a:pPr marL="0" indent="0">
              <a:buNone/>
            </a:pPr>
            <a:r>
              <a:rPr lang="en-US" altLang="zh-CN" sz="3500" b="1" dirty="0" smtClean="0"/>
              <a:t>Are </a:t>
            </a:r>
            <a:r>
              <a:rPr lang="en-US" altLang="zh-CN" sz="3500" b="1" dirty="0"/>
              <a:t>not two sparrows sold for a copper coin? And not one of them falls to the ground apart from your Father's will.</a:t>
            </a:r>
          </a:p>
          <a:p>
            <a:pPr marL="0" indent="0">
              <a:buNone/>
            </a:pPr>
            <a:r>
              <a:rPr lang="zh-CN" altLang="en-US" sz="3500" b="1" dirty="0" smtClean="0"/>
              <a:t>就是你們的頭髮也都被數過了。</a:t>
            </a:r>
            <a:r>
              <a:rPr lang="en-US" altLang="zh-CN" sz="3500" b="1" dirty="0" smtClean="0"/>
              <a:t>But </a:t>
            </a:r>
            <a:r>
              <a:rPr lang="en-US" altLang="zh-CN" sz="3500" b="1" dirty="0"/>
              <a:t>the very hairs of your head are all numbered.</a:t>
            </a:r>
          </a:p>
          <a:p>
            <a:pPr marL="0" indent="0">
              <a:buNone/>
            </a:pPr>
            <a:r>
              <a:rPr lang="zh-CN" altLang="en-US" sz="3500" b="1" dirty="0" smtClean="0"/>
              <a:t>所以，不要懼怕，你們比許多麻雀還貴重。” </a:t>
            </a:r>
          </a:p>
          <a:p>
            <a:pPr marL="0" indent="0">
              <a:buNone/>
            </a:pPr>
            <a:r>
              <a:rPr lang="en-US" altLang="zh-CN" sz="3500" b="1" dirty="0" smtClean="0"/>
              <a:t>Do </a:t>
            </a:r>
            <a:r>
              <a:rPr lang="en-US" altLang="zh-CN" sz="3500" b="1" dirty="0"/>
              <a:t>not fear therefore; you are of more value than many sparrows.</a:t>
            </a:r>
          </a:p>
          <a:p>
            <a:pPr marL="0" indent="0">
              <a:buNone/>
            </a:pPr>
            <a:endParaRPr lang="en-US" altLang="zh-CN" sz="3600" b="1" dirty="0"/>
          </a:p>
        </p:txBody>
      </p:sp>
    </p:spTree>
    <p:extLst>
      <p:ext uri="{BB962C8B-B14F-4D97-AF65-F5344CB8AC3E}">
        <p14:creationId xmlns:p14="http://schemas.microsoft.com/office/powerpoint/2010/main" val="420880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solidFill>
                  <a:schemeClr val="tx1"/>
                </a:solidFill>
              </a:rPr>
              <a:t>【</a:t>
            </a:r>
            <a:r>
              <a:rPr lang="zh-CN" altLang="en-US" sz="3600" b="1" dirty="0">
                <a:solidFill>
                  <a:schemeClr val="tx1"/>
                </a:solidFill>
              </a:rPr>
              <a:t>弗</a:t>
            </a:r>
            <a:r>
              <a:rPr lang="en-US" altLang="zh-CN" sz="3600" b="1" dirty="0">
                <a:solidFill>
                  <a:schemeClr val="tx1"/>
                </a:solidFill>
              </a:rPr>
              <a:t>Ephesians </a:t>
            </a:r>
            <a:r>
              <a:rPr lang="en-US" altLang="zh-CN" sz="3600" b="1" dirty="0" smtClean="0">
                <a:solidFill>
                  <a:schemeClr val="tx1"/>
                </a:solidFill>
              </a:rPr>
              <a:t>2:1-7】</a:t>
            </a:r>
            <a:endParaRPr lang="en-US" altLang="zh-CN" sz="3600" b="1" dirty="0">
              <a:solidFill>
                <a:schemeClr val="tx1"/>
              </a:solidFill>
            </a:endParaRPr>
          </a:p>
          <a:p>
            <a:pPr algn="l"/>
            <a:r>
              <a:rPr lang="en-US" altLang="zh-CN" sz="3600" b="1" dirty="0" smtClean="0">
                <a:solidFill>
                  <a:schemeClr val="tx1"/>
                </a:solidFill>
              </a:rPr>
              <a:t>1</a:t>
            </a:r>
            <a:r>
              <a:rPr lang="zh-CN" altLang="en-US" sz="3600" b="1" dirty="0" smtClean="0">
                <a:solidFill>
                  <a:schemeClr val="tx1"/>
                </a:solidFill>
              </a:rPr>
              <a:t>你們死在過犯罪惡之中，他叫你們活過來。 </a:t>
            </a:r>
          </a:p>
          <a:p>
            <a:pPr algn="l"/>
            <a:r>
              <a:rPr lang="en-US" altLang="zh-CN" sz="3600" b="1" dirty="0" smtClean="0">
                <a:solidFill>
                  <a:schemeClr val="tx1"/>
                </a:solidFill>
              </a:rPr>
              <a:t>And </a:t>
            </a:r>
            <a:r>
              <a:rPr lang="en-US" altLang="zh-CN" sz="3600" b="1" dirty="0">
                <a:solidFill>
                  <a:schemeClr val="tx1"/>
                </a:solidFill>
              </a:rPr>
              <a:t>you He made alive, who were dead in trespasses and sins,</a:t>
            </a:r>
          </a:p>
          <a:p>
            <a:pPr algn="l"/>
            <a:r>
              <a:rPr lang="en-US" altLang="zh-CN" sz="3600" b="1" dirty="0" smtClean="0">
                <a:solidFill>
                  <a:schemeClr val="tx1"/>
                </a:solidFill>
              </a:rPr>
              <a:t>2</a:t>
            </a:r>
            <a:r>
              <a:rPr lang="zh-CN" altLang="en-US" sz="3600" b="1" dirty="0" smtClean="0">
                <a:solidFill>
                  <a:schemeClr val="tx1"/>
                </a:solidFill>
              </a:rPr>
              <a:t>那時，你們在其中行事為人，隨從今世的風俗，順服空中掌權者的首領，就是現今在悖逆之子心中運行的邪靈。 </a:t>
            </a:r>
          </a:p>
          <a:p>
            <a:pPr algn="l"/>
            <a:r>
              <a:rPr lang="en-US" altLang="zh-CN" sz="3600" b="1" dirty="0" smtClean="0">
                <a:solidFill>
                  <a:schemeClr val="tx1"/>
                </a:solidFill>
              </a:rPr>
              <a:t>in </a:t>
            </a:r>
            <a:r>
              <a:rPr lang="en-US" altLang="zh-CN" sz="3600" b="1" dirty="0">
                <a:solidFill>
                  <a:schemeClr val="tx1"/>
                </a:solidFill>
              </a:rPr>
              <a:t>which you once walked according to the course of this world, according to the prince of the power of the air, the spirit who now works in the sons of disobedience,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smtClean="0"/>
              <a:t>3</a:t>
            </a:r>
            <a:r>
              <a:rPr lang="zh-CN" altLang="en-US" sz="3600" b="1" dirty="0" smtClean="0"/>
              <a:t>我們從前也都在他們中間，放縱肉體的私欲，隨著肉體和心中所喜好的去行，本為可怒之子，和別人一樣。 </a:t>
            </a:r>
          </a:p>
          <a:p>
            <a:pPr marL="0" indent="0">
              <a:buNone/>
            </a:pPr>
            <a:r>
              <a:rPr lang="en-US" altLang="zh-CN" sz="3600" b="1" dirty="0" smtClean="0"/>
              <a:t>among </a:t>
            </a:r>
            <a:r>
              <a:rPr lang="en-US" altLang="zh-CN" sz="3600" b="1" dirty="0"/>
              <a:t>whom also we all once conducted ourselves in the lusts of our flesh, fulfilling the desires of the flesh and of the mind, and were by nature children of wrath, just as the others</a:t>
            </a:r>
            <a:r>
              <a:rPr lang="en-US" altLang="zh-CN" sz="3600" b="1" dirty="0" smtClean="0"/>
              <a:t>.</a:t>
            </a:r>
          </a:p>
          <a:p>
            <a:pPr marL="0" indent="0">
              <a:buNone/>
            </a:pPr>
            <a:r>
              <a:rPr lang="en-US" altLang="zh-CN" sz="3600" b="1" dirty="0"/>
              <a:t>4</a:t>
            </a:r>
            <a:r>
              <a:rPr lang="zh-CN" altLang="en-US" sz="3600" b="1" dirty="0" smtClean="0"/>
              <a:t>然而神既有豐富的憐憫，因他愛我們的大愛，</a:t>
            </a:r>
            <a:r>
              <a:rPr lang="en-US" altLang="zh-CN" sz="3600" b="1" dirty="0" smtClean="0"/>
              <a:t>But </a:t>
            </a:r>
            <a:r>
              <a:rPr lang="en-US" altLang="zh-CN" sz="3600" b="1" dirty="0"/>
              <a:t>God, who is rich in mercy, because of His great love with which He loved us,</a:t>
            </a:r>
          </a:p>
          <a:p>
            <a:pPr marL="0" indent="0">
              <a:buNone/>
            </a:pPr>
            <a:endParaRPr lang="en-US" altLang="zh-CN" sz="3600" b="1" dirty="0"/>
          </a:p>
          <a:p>
            <a:pPr marL="0" indent="0">
              <a:buNone/>
            </a:pPr>
            <a:endParaRPr lang="en-US" altLang="zh-CN" sz="3600" b="1" dirty="0"/>
          </a:p>
        </p:txBody>
      </p:sp>
    </p:spTree>
    <p:extLst>
      <p:ext uri="{BB962C8B-B14F-4D97-AF65-F5344CB8AC3E}">
        <p14:creationId xmlns:p14="http://schemas.microsoft.com/office/powerpoint/2010/main" val="327536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8928992" cy="6552728"/>
          </a:xfrm>
        </p:spPr>
        <p:txBody>
          <a:bodyPr>
            <a:noAutofit/>
          </a:bodyPr>
          <a:lstStyle/>
          <a:p>
            <a:pPr marL="0" indent="0">
              <a:buNone/>
            </a:pPr>
            <a:r>
              <a:rPr lang="en-US" altLang="zh-CN" sz="3600" b="1" dirty="0" smtClean="0"/>
              <a:t>5</a:t>
            </a:r>
            <a:r>
              <a:rPr lang="zh-CN" altLang="en-US" sz="3600" b="1" dirty="0" smtClean="0"/>
              <a:t>當我們死在過犯中的時候，便叫我們與基督一同活過來（你們得救是本乎恩）。 </a:t>
            </a:r>
          </a:p>
          <a:p>
            <a:pPr marL="0" indent="0">
              <a:buNone/>
            </a:pPr>
            <a:r>
              <a:rPr lang="en-US" altLang="zh-CN" sz="3600" b="1" dirty="0" smtClean="0"/>
              <a:t>even </a:t>
            </a:r>
            <a:r>
              <a:rPr lang="en-US" altLang="zh-CN" sz="3600" b="1" dirty="0"/>
              <a:t>when we were dead in trespasses, made us alive together with Christ (by grace you have been saved),</a:t>
            </a:r>
          </a:p>
          <a:p>
            <a:pPr marL="0" indent="0">
              <a:buNone/>
            </a:pPr>
            <a:r>
              <a:rPr lang="en-US" altLang="zh-CN" sz="3600" b="1" dirty="0" smtClean="0"/>
              <a:t>6</a:t>
            </a:r>
            <a:r>
              <a:rPr lang="zh-CN" altLang="en-US" sz="3600" b="1" dirty="0" smtClean="0"/>
              <a:t>他又叫我們與基督耶穌一同復活，一同坐在天上，</a:t>
            </a:r>
          </a:p>
          <a:p>
            <a:pPr marL="0" indent="0">
              <a:buNone/>
            </a:pPr>
            <a:r>
              <a:rPr lang="en-US" altLang="zh-CN" sz="3600" b="1" dirty="0" smtClean="0"/>
              <a:t>and </a:t>
            </a:r>
            <a:r>
              <a:rPr lang="en-US" altLang="zh-CN" sz="3600" b="1" dirty="0"/>
              <a:t>raised us up together, and made us sit together in the heavenly places in Christ Jesus,</a:t>
            </a:r>
          </a:p>
          <a:p>
            <a:pPr marL="0" indent="0">
              <a:buNone/>
            </a:pPr>
            <a:endParaRPr lang="en-US" altLang="zh-CN" sz="3600" b="1" dirty="0"/>
          </a:p>
        </p:txBody>
      </p:sp>
    </p:spTree>
    <p:extLst>
      <p:ext uri="{BB962C8B-B14F-4D97-AF65-F5344CB8AC3E}">
        <p14:creationId xmlns:p14="http://schemas.microsoft.com/office/powerpoint/2010/main" val="1331663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smtClean="0"/>
              <a:t>7</a:t>
            </a:r>
            <a:r>
              <a:rPr lang="zh-CN" altLang="en-US" sz="3600" b="1" dirty="0" smtClean="0"/>
              <a:t>要將他極豐富的恩典，就是他在基督耶穌裡向我們所施的恩慈，顯明給後來的世代看。</a:t>
            </a:r>
          </a:p>
          <a:p>
            <a:pPr marL="0" indent="0">
              <a:buNone/>
            </a:pPr>
            <a:r>
              <a:rPr lang="en-US" altLang="zh-CN" sz="3600" b="1" dirty="0" smtClean="0"/>
              <a:t>that </a:t>
            </a:r>
            <a:r>
              <a:rPr lang="en-US" altLang="zh-CN" sz="3600" b="1" dirty="0"/>
              <a:t>in the ages to come He might show the exceeding riches of His grace in His kindness toward us in Christ Jesus.</a:t>
            </a:r>
          </a:p>
        </p:txBody>
      </p:sp>
    </p:spTree>
    <p:extLst>
      <p:ext uri="{BB962C8B-B14F-4D97-AF65-F5344CB8AC3E}">
        <p14:creationId xmlns:p14="http://schemas.microsoft.com/office/powerpoint/2010/main" val="3024821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a:t>【</a:t>
            </a:r>
            <a:r>
              <a:rPr lang="zh-CN" altLang="en-US" sz="3600" b="1" dirty="0"/>
              <a:t>以弗所書 </a:t>
            </a:r>
            <a:r>
              <a:rPr lang="en-US" altLang="zh-CN" sz="3600" b="1" dirty="0"/>
              <a:t>Ephesians 2: </a:t>
            </a:r>
            <a:r>
              <a:rPr lang="en-US" altLang="zh-CN" sz="3600" b="1" dirty="0" smtClean="0"/>
              <a:t>4-7</a:t>
            </a:r>
            <a:r>
              <a:rPr lang="en-US" altLang="zh-CN" sz="3600" b="1" dirty="0"/>
              <a:t>】</a:t>
            </a:r>
          </a:p>
          <a:p>
            <a:pPr marL="0" indent="0">
              <a:buNone/>
            </a:pPr>
            <a:r>
              <a:rPr lang="en-US" altLang="zh-CN" sz="3600" b="1" dirty="0" smtClean="0"/>
              <a:t>4</a:t>
            </a:r>
            <a:r>
              <a:rPr lang="zh-CN" altLang="en-US" sz="3600" b="1" dirty="0" smtClean="0"/>
              <a:t>然而　神既有豐富的憐憫，因他愛我們的大愛，</a:t>
            </a:r>
          </a:p>
          <a:p>
            <a:pPr marL="0" indent="0">
              <a:buNone/>
            </a:pPr>
            <a:r>
              <a:rPr lang="en-US" altLang="zh-CN" sz="3600" b="1" dirty="0" smtClean="0"/>
              <a:t>But </a:t>
            </a:r>
            <a:r>
              <a:rPr lang="en-US" altLang="zh-CN" sz="3600" b="1" dirty="0"/>
              <a:t>God, who is rich in mercy, because of His great love with which He loved us,</a:t>
            </a:r>
          </a:p>
          <a:p>
            <a:pPr marL="0" indent="0">
              <a:buNone/>
            </a:pPr>
            <a:r>
              <a:rPr lang="en-US" altLang="zh-CN" sz="3600" b="1" dirty="0" smtClean="0"/>
              <a:t>5</a:t>
            </a:r>
            <a:r>
              <a:rPr lang="zh-CN" altLang="en-US" sz="3600" b="1" dirty="0" smtClean="0"/>
              <a:t>當我們死在過犯中的時候，便叫我們與基督一同活過來（你們得救是本乎恩）。 </a:t>
            </a:r>
          </a:p>
          <a:p>
            <a:pPr marL="0" indent="0">
              <a:buNone/>
            </a:pPr>
            <a:r>
              <a:rPr lang="en-US" altLang="zh-CN" sz="3600" b="1" dirty="0" smtClean="0"/>
              <a:t>even </a:t>
            </a:r>
            <a:r>
              <a:rPr lang="en-US" altLang="zh-CN" sz="3600" b="1" dirty="0"/>
              <a:t>when we were dead in trespasses, made us alive together with Christ (by grace you have been saved),</a:t>
            </a:r>
          </a:p>
        </p:txBody>
      </p:sp>
    </p:spTree>
    <p:extLst>
      <p:ext uri="{BB962C8B-B14F-4D97-AF65-F5344CB8AC3E}">
        <p14:creationId xmlns:p14="http://schemas.microsoft.com/office/powerpoint/2010/main" val="53406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smtClean="0"/>
              <a:t>6</a:t>
            </a:r>
            <a:r>
              <a:rPr lang="zh-CN" altLang="en-US" sz="3600" b="1" dirty="0" smtClean="0"/>
              <a:t>他又叫我們與基督耶穌一同復活，一同坐在天上，</a:t>
            </a:r>
          </a:p>
          <a:p>
            <a:pPr marL="0" indent="0">
              <a:buNone/>
            </a:pPr>
            <a:r>
              <a:rPr lang="en-US" altLang="zh-CN" sz="3600" b="1" dirty="0" smtClean="0"/>
              <a:t>and </a:t>
            </a:r>
            <a:r>
              <a:rPr lang="en-US" altLang="zh-CN" sz="3600" b="1" dirty="0"/>
              <a:t>raised us up together, and made us sit together in the heavenly places in Christ Jesus,</a:t>
            </a:r>
          </a:p>
          <a:p>
            <a:pPr marL="0" indent="0">
              <a:buNone/>
            </a:pPr>
            <a:r>
              <a:rPr lang="en-US" altLang="zh-CN" sz="3600" b="1" dirty="0" smtClean="0"/>
              <a:t>7</a:t>
            </a:r>
            <a:r>
              <a:rPr lang="zh-CN" altLang="en-US" sz="3600" b="1" dirty="0" smtClean="0"/>
              <a:t>要將他極豐富的恩典，就是他在基督耶穌裡向我們所施的恩慈，顯明給後來的世代看。</a:t>
            </a:r>
          </a:p>
          <a:p>
            <a:pPr marL="0" indent="0">
              <a:buNone/>
            </a:pPr>
            <a:r>
              <a:rPr lang="en-US" altLang="zh-CN" sz="3600" b="1" dirty="0" smtClean="0"/>
              <a:t>that </a:t>
            </a:r>
            <a:r>
              <a:rPr lang="en-US" altLang="zh-CN" sz="3600" b="1" dirty="0"/>
              <a:t>in the ages to come He might show the exceeding riches of His grace in His kindness toward us in Christ Jesus.</a:t>
            </a:r>
          </a:p>
        </p:txBody>
      </p:sp>
    </p:spTree>
    <p:extLst>
      <p:ext uri="{BB962C8B-B14F-4D97-AF65-F5344CB8AC3E}">
        <p14:creationId xmlns:p14="http://schemas.microsoft.com/office/powerpoint/2010/main" val="321913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smtClean="0"/>
              <a:t>【</a:t>
            </a:r>
            <a:r>
              <a:rPr lang="zh-CN" altLang="en-US" sz="3600" b="1" dirty="0" smtClean="0"/>
              <a:t>詩篇 </a:t>
            </a:r>
            <a:r>
              <a:rPr lang="en-US" altLang="zh-CN" sz="3600" b="1" dirty="0" smtClean="0"/>
              <a:t>Psalms </a:t>
            </a:r>
            <a:r>
              <a:rPr lang="en-US" altLang="zh-CN" sz="3600" b="1" dirty="0"/>
              <a:t>23</a:t>
            </a:r>
            <a:r>
              <a:rPr lang="zh-CN" altLang="en-US" sz="3600" b="1" dirty="0"/>
              <a:t>：</a:t>
            </a:r>
            <a:r>
              <a:rPr lang="en-US" altLang="zh-CN" sz="3600" b="1" dirty="0"/>
              <a:t>3】</a:t>
            </a:r>
          </a:p>
          <a:p>
            <a:pPr marL="0" indent="0">
              <a:buNone/>
            </a:pPr>
            <a:r>
              <a:rPr lang="en-US" altLang="zh-CN" sz="3600" b="1" dirty="0" smtClean="0"/>
              <a:t>3</a:t>
            </a:r>
            <a:r>
              <a:rPr lang="zh-CN" altLang="en-US" sz="3600" b="1" dirty="0" smtClean="0"/>
              <a:t>他使我的靈魂蘇醒，為自己的名引導我走義路。</a:t>
            </a:r>
          </a:p>
          <a:p>
            <a:pPr marL="0" indent="0">
              <a:buNone/>
            </a:pPr>
            <a:r>
              <a:rPr lang="en-US" altLang="zh-CN" sz="3600" b="1" dirty="0" smtClean="0"/>
              <a:t>He </a:t>
            </a:r>
            <a:r>
              <a:rPr lang="en-US" altLang="zh-CN" sz="3600" b="1" dirty="0"/>
              <a:t>restores my soul; He leads me in the paths of righteousness For His name's sake.</a:t>
            </a:r>
          </a:p>
        </p:txBody>
      </p:sp>
    </p:spTree>
    <p:extLst>
      <p:ext uri="{BB962C8B-B14F-4D97-AF65-F5344CB8AC3E}">
        <p14:creationId xmlns:p14="http://schemas.microsoft.com/office/powerpoint/2010/main" val="1902446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8928992" cy="6552728"/>
          </a:xfrm>
        </p:spPr>
        <p:txBody>
          <a:bodyPr>
            <a:noAutofit/>
          </a:bodyPr>
          <a:lstStyle/>
          <a:p>
            <a:pPr marL="0" indent="0">
              <a:buNone/>
            </a:pPr>
            <a:r>
              <a:rPr lang="en-US" altLang="zh-CN" sz="3600" b="1" dirty="0" smtClean="0"/>
              <a:t>【</a:t>
            </a:r>
            <a:r>
              <a:rPr lang="zh-CN" altLang="en-US" sz="3600" b="1" dirty="0" smtClean="0"/>
              <a:t>哥林多後書 </a:t>
            </a:r>
            <a:r>
              <a:rPr lang="en-US" altLang="zh-CN" sz="3600" b="1" dirty="0" smtClean="0"/>
              <a:t>2 </a:t>
            </a:r>
            <a:r>
              <a:rPr lang="en-US" altLang="zh-CN" sz="3600" b="1" dirty="0"/>
              <a:t>Corinthians 5</a:t>
            </a:r>
            <a:r>
              <a:rPr lang="zh-CN" altLang="en-US" sz="3600" b="1" dirty="0"/>
              <a:t>：</a:t>
            </a:r>
            <a:r>
              <a:rPr lang="en-US" altLang="zh-CN" sz="3600" b="1" dirty="0"/>
              <a:t>21】</a:t>
            </a:r>
          </a:p>
          <a:p>
            <a:pPr marL="0" indent="0">
              <a:buNone/>
            </a:pPr>
            <a:r>
              <a:rPr lang="zh-CN" altLang="en-US" sz="3600" b="1" dirty="0" smtClean="0"/>
              <a:t>神使那無罪的（“無罪”原文作“不知罪”），替我們成為罪，好叫我們在他裡面成為神的義。</a:t>
            </a:r>
          </a:p>
          <a:p>
            <a:pPr marL="0" indent="0">
              <a:buNone/>
            </a:pPr>
            <a:r>
              <a:rPr lang="en-US" altLang="zh-CN" sz="3600" b="1" dirty="0" smtClean="0"/>
              <a:t>For </a:t>
            </a:r>
            <a:r>
              <a:rPr lang="en-US" altLang="zh-CN" sz="3600" b="1" dirty="0"/>
              <a:t>He made Him who knew no sin to be sin for us, that we might become the righteousness of God in Him.</a:t>
            </a:r>
          </a:p>
        </p:txBody>
      </p:sp>
    </p:spTree>
    <p:extLst>
      <p:ext uri="{BB962C8B-B14F-4D97-AF65-F5344CB8AC3E}">
        <p14:creationId xmlns:p14="http://schemas.microsoft.com/office/powerpoint/2010/main" val="3847410716"/>
      </p:ext>
    </p:extLst>
  </p:cSld>
  <p:clrMapOvr>
    <a:masterClrMapping/>
  </p:clrMapOvr>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2351</TotalTime>
  <Words>873</Words>
  <Application>Microsoft Office PowerPoint</Application>
  <PresentationFormat>全屏显示(4:3)</PresentationFormat>
  <Paragraphs>43</Paragraphs>
  <Slides>11</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新細明體</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249</cp:revision>
  <dcterms:created xsi:type="dcterms:W3CDTF">2014-02-25T17:54:08Z</dcterms:created>
  <dcterms:modified xsi:type="dcterms:W3CDTF">2016-02-14T08:51:44Z</dcterms:modified>
</cp:coreProperties>
</file>