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notesMasterIdLst>
    <p:notesMasterId r:id="rId14"/>
  </p:notesMasterIdLst>
  <p:handoutMasterIdLst>
    <p:handoutMasterId r:id="rId15"/>
  </p:handoutMasterIdLst>
  <p:sldIdLst>
    <p:sldId id="305" r:id="rId2"/>
    <p:sldId id="306" r:id="rId3"/>
    <p:sldId id="333" r:id="rId4"/>
    <p:sldId id="350" r:id="rId5"/>
    <p:sldId id="307" r:id="rId6"/>
    <p:sldId id="308" r:id="rId7"/>
    <p:sldId id="309" r:id="rId8"/>
    <p:sldId id="310" r:id="rId9"/>
    <p:sldId id="334" r:id="rId10"/>
    <p:sldId id="351" r:id="rId11"/>
    <p:sldId id="352" r:id="rId12"/>
    <p:sldId id="362" r:id="rId13"/>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79" d="100"/>
          <a:sy n="79" d="100"/>
        </p:scale>
        <p:origin x="144" y="8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2016/2/7</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2016/2/7</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a:t>
            </a:fld>
            <a:endParaRPr lang="en-US" altLang="zh-CN" dirty="0" smtClean="0"/>
          </a:p>
        </p:txBody>
      </p:sp>
    </p:spTree>
    <p:extLst>
      <p:ext uri="{BB962C8B-B14F-4D97-AF65-F5344CB8AC3E}">
        <p14:creationId xmlns:p14="http://schemas.microsoft.com/office/powerpoint/2010/main" val="18960512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12</a:t>
            </a:fld>
            <a:endParaRPr lang="en-US" altLang="zh-CN" dirty="0" smtClean="0"/>
          </a:p>
        </p:txBody>
      </p:sp>
    </p:spTree>
    <p:extLst>
      <p:ext uri="{BB962C8B-B14F-4D97-AF65-F5344CB8AC3E}">
        <p14:creationId xmlns:p14="http://schemas.microsoft.com/office/powerpoint/2010/main" val="130982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2</a:t>
            </a:fld>
            <a:endParaRPr lang="en-US" altLang="zh-CN" dirty="0" smtClean="0"/>
          </a:p>
        </p:txBody>
      </p:sp>
    </p:spTree>
    <p:extLst>
      <p:ext uri="{BB962C8B-B14F-4D97-AF65-F5344CB8AC3E}">
        <p14:creationId xmlns:p14="http://schemas.microsoft.com/office/powerpoint/2010/main" val="24411525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5</a:t>
            </a:fld>
            <a:endParaRPr lang="en-US" altLang="zh-CN" dirty="0" smtClean="0"/>
          </a:p>
        </p:txBody>
      </p:sp>
    </p:spTree>
    <p:extLst>
      <p:ext uri="{BB962C8B-B14F-4D97-AF65-F5344CB8AC3E}">
        <p14:creationId xmlns:p14="http://schemas.microsoft.com/office/powerpoint/2010/main" val="2461547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6</a:t>
            </a:fld>
            <a:endParaRPr lang="en-US" altLang="zh-CN" dirty="0" smtClean="0"/>
          </a:p>
        </p:txBody>
      </p:sp>
    </p:spTree>
    <p:extLst>
      <p:ext uri="{BB962C8B-B14F-4D97-AF65-F5344CB8AC3E}">
        <p14:creationId xmlns:p14="http://schemas.microsoft.com/office/powerpoint/2010/main" val="3981080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7</a:t>
            </a:fld>
            <a:endParaRPr lang="en-US" altLang="zh-CN" dirty="0" smtClean="0"/>
          </a:p>
        </p:txBody>
      </p:sp>
    </p:spTree>
    <p:extLst>
      <p:ext uri="{BB962C8B-B14F-4D97-AF65-F5344CB8AC3E}">
        <p14:creationId xmlns:p14="http://schemas.microsoft.com/office/powerpoint/2010/main" val="5035966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8</a:t>
            </a:fld>
            <a:endParaRPr lang="en-US" altLang="zh-CN" dirty="0" smtClean="0"/>
          </a:p>
        </p:txBody>
      </p:sp>
    </p:spTree>
    <p:extLst>
      <p:ext uri="{BB962C8B-B14F-4D97-AF65-F5344CB8AC3E}">
        <p14:creationId xmlns:p14="http://schemas.microsoft.com/office/powerpoint/2010/main" val="75891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9</a:t>
            </a:fld>
            <a:endParaRPr lang="en-US" altLang="zh-CN" dirty="0" smtClean="0"/>
          </a:p>
        </p:txBody>
      </p:sp>
    </p:spTree>
    <p:extLst>
      <p:ext uri="{BB962C8B-B14F-4D97-AF65-F5344CB8AC3E}">
        <p14:creationId xmlns:p14="http://schemas.microsoft.com/office/powerpoint/2010/main" val="3874725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10</a:t>
            </a:fld>
            <a:endParaRPr lang="en-US" altLang="zh-CN" dirty="0" smtClean="0"/>
          </a:p>
        </p:txBody>
      </p:sp>
    </p:spTree>
    <p:extLst>
      <p:ext uri="{BB962C8B-B14F-4D97-AF65-F5344CB8AC3E}">
        <p14:creationId xmlns:p14="http://schemas.microsoft.com/office/powerpoint/2010/main" val="14700932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11</a:t>
            </a:fld>
            <a:endParaRPr lang="en-US" altLang="zh-CN" dirty="0" smtClean="0"/>
          </a:p>
        </p:txBody>
      </p:sp>
    </p:spTree>
    <p:extLst>
      <p:ext uri="{BB962C8B-B14F-4D97-AF65-F5344CB8AC3E}">
        <p14:creationId xmlns:p14="http://schemas.microsoft.com/office/powerpoint/2010/main" val="1957005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685800" y="2130425"/>
            <a:ext cx="7772400" cy="1470025"/>
          </a:xfrm>
        </p:spPr>
        <p:txBody>
          <a:bodyPr/>
          <a:lstStyle/>
          <a:p>
            <a:r>
              <a:rPr lang="zh-TW" altLang="en-US" smtClean="0"/>
              <a:t>按一下此處編輯母版標題樣式</a:t>
            </a:r>
            <a:endParaRPr lang="zh-CN" altLang="en-US"/>
          </a:p>
        </p:txBody>
      </p:sp>
      <p:sp>
        <p:nvSpPr>
          <p:cNvPr id="3" name="副标题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按一下此處編輯母版副標題樣式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2016/2/7</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2016/2/7</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56DF57E0-B4B8-4815-9715-E58A80D1C48C}" type="datetimeFigureOut">
              <a:rPr lang="zh-CN" altLang="en-US" smtClean="0"/>
              <a:pPr>
                <a:defRPr/>
              </a:pPr>
              <a:t>2016/2/7</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D1E4CD38-7A23-4698-A696-697BFE444CCF}" type="slidenum">
              <a:rPr lang="zh-CN" altLang="en-US" smtClean="0"/>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2016/2/7</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2016/2/7</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2016/2/7</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2016/2/7</a:t>
            </a:fld>
            <a:endParaRPr lang="zh-CN" altLang="en-US"/>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2016/2/7</a:t>
            </a:fld>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2016/2/7</a:t>
            </a:fld>
            <a:endParaRPr lang="zh-CN" altLang="en-US"/>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2016/2/7</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2016/2/7</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按一下此處編輯母版標題樣式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2016/2/7</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r>
              <a:rPr lang="en-US" altLang="zh-CN" sz="3600" b="1" dirty="0" smtClean="0">
                <a:solidFill>
                  <a:schemeClr val="tx1"/>
                </a:solidFill>
              </a:rPr>
              <a:t>【</a:t>
            </a:r>
            <a:r>
              <a:rPr lang="zh-CN" altLang="en-US" sz="3600" b="1" dirty="0" smtClean="0">
                <a:solidFill>
                  <a:schemeClr val="tx1"/>
                </a:solidFill>
              </a:rPr>
              <a:t>以弗所書 </a:t>
            </a:r>
            <a:r>
              <a:rPr lang="en-US" altLang="zh-CN" sz="3600" b="1" dirty="0" smtClean="0">
                <a:solidFill>
                  <a:schemeClr val="tx1"/>
                </a:solidFill>
              </a:rPr>
              <a:t>Ephesians </a:t>
            </a:r>
            <a:r>
              <a:rPr lang="en-US" altLang="zh-CN" sz="3600" b="1" dirty="0">
                <a:solidFill>
                  <a:schemeClr val="tx1"/>
                </a:solidFill>
              </a:rPr>
              <a:t>2: 4-5】</a:t>
            </a:r>
          </a:p>
          <a:p>
            <a:pPr algn="l"/>
            <a:r>
              <a:rPr lang="en-US" altLang="zh-CN" sz="3600" b="1" dirty="0">
                <a:solidFill>
                  <a:schemeClr val="tx1"/>
                </a:solidFill>
              </a:rPr>
              <a:t>4</a:t>
            </a:r>
            <a:r>
              <a:rPr lang="zh-CN" altLang="en-US" sz="3600" b="1" dirty="0" smtClean="0">
                <a:solidFill>
                  <a:schemeClr val="tx1"/>
                </a:solidFill>
              </a:rPr>
              <a:t>然而神既有豐富的憐憫，因他愛我們的大愛，</a:t>
            </a:r>
          </a:p>
          <a:p>
            <a:pPr algn="l"/>
            <a:r>
              <a:rPr lang="en-US" altLang="zh-CN" sz="3600" b="1" dirty="0" smtClean="0">
                <a:solidFill>
                  <a:schemeClr val="tx1"/>
                </a:solidFill>
              </a:rPr>
              <a:t>But </a:t>
            </a:r>
            <a:r>
              <a:rPr lang="en-US" altLang="zh-CN" sz="3600" b="1" dirty="0">
                <a:solidFill>
                  <a:schemeClr val="tx1"/>
                </a:solidFill>
              </a:rPr>
              <a:t>God, who is rich in mercy, because of His great love with which He loved us,</a:t>
            </a:r>
          </a:p>
          <a:p>
            <a:pPr algn="l"/>
            <a:r>
              <a:rPr lang="en-US" altLang="zh-CN" sz="3600" b="1" dirty="0" smtClean="0">
                <a:solidFill>
                  <a:schemeClr val="tx1"/>
                </a:solidFill>
              </a:rPr>
              <a:t>5</a:t>
            </a:r>
            <a:r>
              <a:rPr lang="zh-CN" altLang="en-US" sz="3600" b="1" dirty="0" smtClean="0">
                <a:solidFill>
                  <a:schemeClr val="tx1"/>
                </a:solidFill>
              </a:rPr>
              <a:t>當我們死在過犯中的時候，便叫我們與基督一同活過來（你們得救是本乎恩）。 </a:t>
            </a:r>
          </a:p>
          <a:p>
            <a:pPr algn="l"/>
            <a:r>
              <a:rPr lang="en-US" altLang="zh-CN" sz="3600" b="1" dirty="0" smtClean="0">
                <a:solidFill>
                  <a:schemeClr val="tx1"/>
                </a:solidFill>
              </a:rPr>
              <a:t>even </a:t>
            </a:r>
            <a:r>
              <a:rPr lang="en-US" altLang="zh-CN" sz="3600" b="1" dirty="0">
                <a:solidFill>
                  <a:schemeClr val="tx1"/>
                </a:solidFill>
              </a:rPr>
              <a:t>when we were dead in trespasses, made us alive together with Christ (by grace you have been saved),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en-US" altLang="zh-CN" sz="3600" b="1" dirty="0">
                <a:solidFill>
                  <a:schemeClr val="tx1"/>
                </a:solidFill>
              </a:rPr>
              <a:t>【</a:t>
            </a:r>
            <a:r>
              <a:rPr lang="zh-CN" altLang="en-US" sz="3600" b="1" dirty="0">
                <a:solidFill>
                  <a:schemeClr val="tx1"/>
                </a:solidFill>
              </a:rPr>
              <a:t>弗</a:t>
            </a:r>
            <a:r>
              <a:rPr lang="en-US" altLang="zh-CN" sz="3600" b="1" dirty="0">
                <a:solidFill>
                  <a:schemeClr val="tx1"/>
                </a:solidFill>
              </a:rPr>
              <a:t>Ephesians </a:t>
            </a:r>
            <a:r>
              <a:rPr lang="en-US" altLang="zh-CN" sz="3600" b="1" dirty="0" smtClean="0">
                <a:solidFill>
                  <a:schemeClr val="tx1"/>
                </a:solidFill>
              </a:rPr>
              <a:t>2:1-5】1</a:t>
            </a:r>
            <a:r>
              <a:rPr lang="zh-CN" altLang="en-US" sz="3600" b="1" dirty="0" smtClean="0">
                <a:solidFill>
                  <a:schemeClr val="tx1"/>
                </a:solidFill>
              </a:rPr>
              <a:t>你們死在過犯罪惡之中，他叫你們活過來。 </a:t>
            </a:r>
          </a:p>
          <a:p>
            <a:pPr algn="l">
              <a:lnSpc>
                <a:spcPct val="110000"/>
              </a:lnSpc>
            </a:pPr>
            <a:r>
              <a:rPr lang="en-US" altLang="zh-CN" sz="3600" b="1" dirty="0" smtClean="0">
                <a:solidFill>
                  <a:schemeClr val="tx1"/>
                </a:solidFill>
              </a:rPr>
              <a:t>And </a:t>
            </a:r>
            <a:r>
              <a:rPr lang="en-US" altLang="zh-CN" sz="3600" b="1" dirty="0">
                <a:solidFill>
                  <a:schemeClr val="tx1"/>
                </a:solidFill>
              </a:rPr>
              <a:t>you He made alive, who were dead in trespasses and sins,</a:t>
            </a:r>
          </a:p>
          <a:p>
            <a:pPr algn="l">
              <a:lnSpc>
                <a:spcPct val="110000"/>
              </a:lnSpc>
            </a:pPr>
            <a:r>
              <a:rPr lang="en-US" altLang="zh-CN" sz="3600" b="1" dirty="0" smtClean="0">
                <a:solidFill>
                  <a:schemeClr val="tx1"/>
                </a:solidFill>
              </a:rPr>
              <a:t>2</a:t>
            </a:r>
            <a:r>
              <a:rPr lang="zh-CN" altLang="en-US" sz="3600" b="1" dirty="0" smtClean="0">
                <a:solidFill>
                  <a:schemeClr val="tx1"/>
                </a:solidFill>
              </a:rPr>
              <a:t>那時，你們在其中行事為人，隨從今世的風俗，順服空中掌權者的首領，就是現今在悖逆之子心中運行的邪靈。 </a:t>
            </a:r>
          </a:p>
          <a:p>
            <a:pPr algn="l">
              <a:lnSpc>
                <a:spcPct val="110000"/>
              </a:lnSpc>
            </a:pPr>
            <a:r>
              <a:rPr lang="en-US" altLang="zh-CN" sz="3600" b="1" dirty="0" smtClean="0">
                <a:solidFill>
                  <a:schemeClr val="tx1"/>
                </a:solidFill>
              </a:rPr>
              <a:t>in </a:t>
            </a:r>
            <a:r>
              <a:rPr lang="en-US" altLang="zh-CN" sz="3600" b="1" dirty="0">
                <a:solidFill>
                  <a:schemeClr val="tx1"/>
                </a:solidFill>
              </a:rPr>
              <a:t>which you once walked according to the course of this world, according to the prince of the power of the air, the spirit who now works in the sons of disobedience,</a:t>
            </a:r>
            <a:endParaRPr lang="en-US" altLang="zh-CN" sz="3600" b="1" dirty="0">
              <a:solidFill>
                <a:schemeClr val="tx1"/>
              </a:solidFill>
            </a:endParaRPr>
          </a:p>
        </p:txBody>
      </p:sp>
    </p:spTree>
    <p:extLst>
      <p:ext uri="{BB962C8B-B14F-4D97-AF65-F5344CB8AC3E}">
        <p14:creationId xmlns:p14="http://schemas.microsoft.com/office/powerpoint/2010/main" val="40342349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en-US" altLang="zh-CN" sz="3600" b="1" dirty="0" smtClean="0">
                <a:solidFill>
                  <a:schemeClr val="tx1"/>
                </a:solidFill>
              </a:rPr>
              <a:t>3</a:t>
            </a:r>
            <a:r>
              <a:rPr lang="zh-CN" altLang="en-US" sz="3600" b="1" dirty="0" smtClean="0">
                <a:solidFill>
                  <a:schemeClr val="tx1"/>
                </a:solidFill>
              </a:rPr>
              <a:t>我們從前也都在他們中間，放縱肉體的私欲，隨著肉體和心中所喜好的去行，本為可怒之子，和別人一樣。 </a:t>
            </a:r>
          </a:p>
          <a:p>
            <a:pPr algn="l">
              <a:lnSpc>
                <a:spcPct val="110000"/>
              </a:lnSpc>
            </a:pPr>
            <a:r>
              <a:rPr lang="en-US" altLang="zh-CN" sz="3600" b="1" dirty="0" smtClean="0">
                <a:solidFill>
                  <a:schemeClr val="tx1"/>
                </a:solidFill>
              </a:rPr>
              <a:t>among </a:t>
            </a:r>
            <a:r>
              <a:rPr lang="en-US" altLang="zh-CN" sz="3600" b="1" dirty="0">
                <a:solidFill>
                  <a:schemeClr val="tx1"/>
                </a:solidFill>
              </a:rPr>
              <a:t>whom also we all once conducted ourselves in the lusts of our flesh, fulfilling the desires of the flesh and of the mind, and were by nature children of wrath, just as the others.</a:t>
            </a:r>
          </a:p>
          <a:p>
            <a:pPr algn="l">
              <a:lnSpc>
                <a:spcPct val="110000"/>
              </a:lnSpc>
            </a:pPr>
            <a:r>
              <a:rPr lang="en-US" altLang="zh-CN" sz="3600" b="1" dirty="0">
                <a:solidFill>
                  <a:schemeClr val="tx1"/>
                </a:solidFill>
              </a:rPr>
              <a:t>4</a:t>
            </a:r>
            <a:r>
              <a:rPr lang="zh-CN" altLang="en-US" sz="3600" b="1" dirty="0" smtClean="0">
                <a:solidFill>
                  <a:schemeClr val="tx1"/>
                </a:solidFill>
              </a:rPr>
              <a:t>然而神既有豐富的憐憫，因他愛我們的大愛，</a:t>
            </a:r>
          </a:p>
          <a:p>
            <a:pPr algn="l">
              <a:lnSpc>
                <a:spcPct val="110000"/>
              </a:lnSpc>
            </a:pPr>
            <a:r>
              <a:rPr lang="en-US" altLang="zh-CN" sz="3600" b="1" dirty="0" smtClean="0">
                <a:solidFill>
                  <a:schemeClr val="tx1"/>
                </a:solidFill>
              </a:rPr>
              <a:t>But </a:t>
            </a:r>
            <a:r>
              <a:rPr lang="en-US" altLang="zh-CN" sz="3600" b="1" dirty="0">
                <a:solidFill>
                  <a:schemeClr val="tx1"/>
                </a:solidFill>
              </a:rPr>
              <a:t>God, who is rich in mercy, because of His great love with which He loved us,</a:t>
            </a:r>
          </a:p>
        </p:txBody>
      </p:sp>
    </p:spTree>
    <p:extLst>
      <p:ext uri="{BB962C8B-B14F-4D97-AF65-F5344CB8AC3E}">
        <p14:creationId xmlns:p14="http://schemas.microsoft.com/office/powerpoint/2010/main" val="32615629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zh-CN" altLang="zh-CN" sz="3600" dirty="0"/>
              <a:t> </a:t>
            </a:r>
            <a:r>
              <a:rPr lang="en-US" altLang="zh-CN" sz="3600" b="1" dirty="0" smtClean="0">
                <a:solidFill>
                  <a:schemeClr val="tx1"/>
                </a:solidFill>
              </a:rPr>
              <a:t>5</a:t>
            </a:r>
            <a:r>
              <a:rPr lang="zh-CN" altLang="en-US" sz="3600" b="1" dirty="0" smtClean="0">
                <a:solidFill>
                  <a:schemeClr val="tx1"/>
                </a:solidFill>
              </a:rPr>
              <a:t>當我們死在過犯中的時候，便叫我們與基督一同活過來（你們得救是本乎恩）。 </a:t>
            </a:r>
          </a:p>
          <a:p>
            <a:pPr algn="l">
              <a:lnSpc>
                <a:spcPct val="110000"/>
              </a:lnSpc>
            </a:pPr>
            <a:r>
              <a:rPr lang="en-US" altLang="zh-CN" sz="3600" b="1" dirty="0" smtClean="0">
                <a:solidFill>
                  <a:schemeClr val="tx1"/>
                </a:solidFill>
              </a:rPr>
              <a:t>even </a:t>
            </a:r>
            <a:r>
              <a:rPr lang="en-US" altLang="zh-CN" sz="3600" b="1" dirty="0">
                <a:solidFill>
                  <a:schemeClr val="tx1"/>
                </a:solidFill>
              </a:rPr>
              <a:t>when we were dead in trespasses, made us alive together with Christ (by grace you have been saved),</a:t>
            </a:r>
            <a:endParaRPr lang="en-US" altLang="zh-CN" sz="3600" b="1" dirty="0">
              <a:solidFill>
                <a:schemeClr val="tx1"/>
              </a:solidFill>
            </a:endParaRPr>
          </a:p>
        </p:txBody>
      </p:sp>
    </p:spTree>
    <p:extLst>
      <p:ext uri="{BB962C8B-B14F-4D97-AF65-F5344CB8AC3E}">
        <p14:creationId xmlns:p14="http://schemas.microsoft.com/office/powerpoint/2010/main" val="39319286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1"/>
            <a:ext cx="9144000" cy="6857999"/>
          </a:xfrm>
        </p:spPr>
        <p:txBody>
          <a:bodyPr>
            <a:noAutofit/>
          </a:bodyPr>
          <a:lstStyle/>
          <a:p>
            <a:pPr algn="l"/>
            <a:r>
              <a:rPr lang="en-US" altLang="zh-CN" sz="3600" b="1" dirty="0">
                <a:solidFill>
                  <a:schemeClr val="tx1"/>
                </a:solidFill>
              </a:rPr>
              <a:t>【</a:t>
            </a:r>
            <a:r>
              <a:rPr lang="zh-CN" altLang="en-US" sz="3600" b="1" dirty="0">
                <a:solidFill>
                  <a:schemeClr val="tx1"/>
                </a:solidFill>
              </a:rPr>
              <a:t>弗</a:t>
            </a:r>
            <a:r>
              <a:rPr lang="en-US" altLang="zh-CN" sz="3600" b="1" dirty="0">
                <a:solidFill>
                  <a:schemeClr val="tx1"/>
                </a:solidFill>
              </a:rPr>
              <a:t>Ephesians 2:1-3】</a:t>
            </a:r>
          </a:p>
          <a:p>
            <a:pPr algn="l"/>
            <a:r>
              <a:rPr lang="en-US" altLang="zh-CN" sz="3600" b="1" dirty="0" smtClean="0">
                <a:solidFill>
                  <a:schemeClr val="tx1"/>
                </a:solidFill>
              </a:rPr>
              <a:t>1</a:t>
            </a:r>
            <a:r>
              <a:rPr lang="zh-CN" altLang="en-US" sz="3600" b="1" dirty="0" smtClean="0">
                <a:solidFill>
                  <a:schemeClr val="tx1"/>
                </a:solidFill>
              </a:rPr>
              <a:t>你們死在過犯罪惡之中，他叫你們活過來。 </a:t>
            </a:r>
          </a:p>
          <a:p>
            <a:pPr algn="l"/>
            <a:r>
              <a:rPr lang="en-US" altLang="zh-CN" sz="3600" b="1" dirty="0" smtClean="0">
                <a:solidFill>
                  <a:schemeClr val="tx1"/>
                </a:solidFill>
              </a:rPr>
              <a:t>And </a:t>
            </a:r>
            <a:r>
              <a:rPr lang="en-US" altLang="zh-CN" sz="3600" b="1" dirty="0">
                <a:solidFill>
                  <a:schemeClr val="tx1"/>
                </a:solidFill>
              </a:rPr>
              <a:t>you He made alive, who were dead in trespasses and sins,</a:t>
            </a:r>
          </a:p>
          <a:p>
            <a:pPr algn="l"/>
            <a:r>
              <a:rPr lang="en-US" altLang="zh-CN" sz="3600" b="1" dirty="0" smtClean="0">
                <a:solidFill>
                  <a:schemeClr val="tx1"/>
                </a:solidFill>
              </a:rPr>
              <a:t>2</a:t>
            </a:r>
            <a:r>
              <a:rPr lang="zh-CN" altLang="en-US" sz="3600" b="1" dirty="0" smtClean="0">
                <a:solidFill>
                  <a:schemeClr val="tx1"/>
                </a:solidFill>
              </a:rPr>
              <a:t>那時，你們在其中行事為人，隨從今世的風俗，順服空中掌權者的首領，就是現今在悖逆之子心中運行的邪靈。 </a:t>
            </a:r>
          </a:p>
          <a:p>
            <a:pPr algn="l"/>
            <a:r>
              <a:rPr lang="en-US" altLang="zh-CN" sz="3600" b="1" dirty="0" smtClean="0">
                <a:solidFill>
                  <a:schemeClr val="tx1"/>
                </a:solidFill>
              </a:rPr>
              <a:t>in </a:t>
            </a:r>
            <a:r>
              <a:rPr lang="en-US" altLang="zh-CN" sz="3600" b="1" dirty="0">
                <a:solidFill>
                  <a:schemeClr val="tx1"/>
                </a:solidFill>
              </a:rPr>
              <a:t>which you once walked according to the course of this world, according to the prince of the power of the air, the spirit who now works in the sons of disobedience,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116632"/>
            <a:ext cx="8928992" cy="6552728"/>
          </a:xfrm>
        </p:spPr>
        <p:txBody>
          <a:bodyPr>
            <a:noAutofit/>
          </a:bodyPr>
          <a:lstStyle/>
          <a:p>
            <a:pPr marL="0" indent="0">
              <a:buNone/>
            </a:pPr>
            <a:r>
              <a:rPr lang="en-US" altLang="zh-CN" sz="3600" b="1" dirty="0" smtClean="0"/>
              <a:t>3</a:t>
            </a:r>
            <a:r>
              <a:rPr lang="zh-CN" altLang="en-US" sz="3600" b="1" dirty="0" smtClean="0"/>
              <a:t>我們從前也都在他們中間，放縱肉體的私欲，隨著肉體和心中所喜好的去行，本為可怒之子，和別人一樣。 </a:t>
            </a:r>
          </a:p>
          <a:p>
            <a:pPr marL="0" indent="0">
              <a:buNone/>
            </a:pPr>
            <a:r>
              <a:rPr lang="en-US" altLang="zh-CN" sz="3600" b="1" dirty="0" smtClean="0"/>
              <a:t>among </a:t>
            </a:r>
            <a:r>
              <a:rPr lang="en-US" altLang="zh-CN" sz="3600" b="1" dirty="0"/>
              <a:t>whom also we all once conducted ourselves in the lusts of our flesh, fulfilling the desires of the flesh and of the mind, and were by nature children of wrath, just as the others.</a:t>
            </a:r>
          </a:p>
          <a:p>
            <a:pPr marL="0" indent="0">
              <a:buNone/>
            </a:pPr>
            <a:endParaRPr lang="en-US" altLang="zh-CN" sz="3600" b="1" dirty="0"/>
          </a:p>
        </p:txBody>
      </p:sp>
    </p:spTree>
    <p:extLst>
      <p:ext uri="{BB962C8B-B14F-4D97-AF65-F5344CB8AC3E}">
        <p14:creationId xmlns:p14="http://schemas.microsoft.com/office/powerpoint/2010/main" val="3275367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116632"/>
            <a:ext cx="8928992" cy="6552728"/>
          </a:xfrm>
        </p:spPr>
        <p:txBody>
          <a:bodyPr>
            <a:noAutofit/>
          </a:bodyPr>
          <a:lstStyle/>
          <a:p>
            <a:pPr marL="0" indent="0">
              <a:buNone/>
            </a:pPr>
            <a:r>
              <a:rPr lang="en-US" altLang="zh-CN" sz="3600" b="1" dirty="0" smtClean="0"/>
              <a:t>【</a:t>
            </a:r>
            <a:r>
              <a:rPr lang="zh-CN" altLang="en-US" sz="3600" b="1" dirty="0" smtClean="0"/>
              <a:t>創 </a:t>
            </a:r>
            <a:r>
              <a:rPr lang="en-US" altLang="zh-CN" sz="3600" b="1" dirty="0" smtClean="0"/>
              <a:t>Genesis </a:t>
            </a:r>
            <a:r>
              <a:rPr lang="en-US" altLang="zh-CN" sz="3600" b="1" dirty="0"/>
              <a:t>2</a:t>
            </a:r>
            <a:r>
              <a:rPr lang="zh-CN" altLang="en-US" sz="3600" b="1" dirty="0"/>
              <a:t>：</a:t>
            </a:r>
            <a:r>
              <a:rPr lang="en-US" altLang="zh-CN" sz="3600" b="1" dirty="0"/>
              <a:t>16-17】</a:t>
            </a:r>
          </a:p>
          <a:p>
            <a:pPr marL="0" indent="0">
              <a:buNone/>
            </a:pPr>
            <a:r>
              <a:rPr lang="en-US" altLang="zh-CN" sz="3600" b="1" dirty="0" smtClean="0"/>
              <a:t>16</a:t>
            </a:r>
            <a:r>
              <a:rPr lang="zh-CN" altLang="en-US" sz="3600" b="1" dirty="0" smtClean="0"/>
              <a:t>耶和華　神吩咐他說：“園中各樣樹上的果子，你可以隨意吃，</a:t>
            </a:r>
          </a:p>
          <a:p>
            <a:pPr marL="0" indent="0">
              <a:buNone/>
            </a:pPr>
            <a:r>
              <a:rPr lang="en-US" altLang="zh-CN" sz="3600" b="1" dirty="0" smtClean="0"/>
              <a:t>And </a:t>
            </a:r>
            <a:r>
              <a:rPr lang="en-US" altLang="zh-CN" sz="3600" b="1" dirty="0"/>
              <a:t>the LORD God commanded the man, saying, "Of every tree of the garden you may freely eat;</a:t>
            </a:r>
          </a:p>
          <a:p>
            <a:pPr marL="0" indent="0">
              <a:buNone/>
            </a:pPr>
            <a:r>
              <a:rPr lang="en-US" altLang="zh-CN" sz="3600" b="1" dirty="0" smtClean="0"/>
              <a:t>17</a:t>
            </a:r>
            <a:r>
              <a:rPr lang="zh-CN" altLang="en-US" sz="3600" b="1" dirty="0" smtClean="0"/>
              <a:t>只是分別善惡樹上的果子，你不可吃，因為你吃的日子必定死。” </a:t>
            </a:r>
          </a:p>
          <a:p>
            <a:pPr marL="0" indent="0">
              <a:buNone/>
            </a:pPr>
            <a:r>
              <a:rPr lang="en-US" altLang="zh-CN" sz="3600" b="1" dirty="0" smtClean="0"/>
              <a:t>but </a:t>
            </a:r>
            <a:r>
              <a:rPr lang="en-US" altLang="zh-CN" sz="3600" b="1" dirty="0"/>
              <a:t>of the tree of the knowledge of good and evil you shall not eat, for in the day that you eat of it you shall surely die."</a:t>
            </a:r>
          </a:p>
        </p:txBody>
      </p:sp>
    </p:spTree>
    <p:extLst>
      <p:ext uri="{BB962C8B-B14F-4D97-AF65-F5344CB8AC3E}">
        <p14:creationId xmlns:p14="http://schemas.microsoft.com/office/powerpoint/2010/main" val="4278166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1569"/>
            <a:ext cx="9144000" cy="6857999"/>
          </a:xfrm>
        </p:spPr>
        <p:txBody>
          <a:bodyPr>
            <a:noAutofit/>
          </a:bodyPr>
          <a:lstStyle/>
          <a:p>
            <a:pPr algn="l"/>
            <a:r>
              <a:rPr lang="en-US" altLang="zh-CN" sz="3600" b="1" dirty="0">
                <a:solidFill>
                  <a:schemeClr val="tx1"/>
                </a:solidFill>
              </a:rPr>
              <a:t>【</a:t>
            </a:r>
            <a:r>
              <a:rPr lang="zh-CN" altLang="en-US" sz="3600" b="1" dirty="0">
                <a:solidFill>
                  <a:schemeClr val="tx1"/>
                </a:solidFill>
              </a:rPr>
              <a:t>提前</a:t>
            </a:r>
            <a:r>
              <a:rPr lang="en-US" altLang="zh-CN" sz="3600" b="1" dirty="0">
                <a:solidFill>
                  <a:schemeClr val="tx1"/>
                </a:solidFill>
              </a:rPr>
              <a:t>1 Timothy 4:1-4】</a:t>
            </a:r>
          </a:p>
          <a:p>
            <a:pPr algn="l"/>
            <a:r>
              <a:rPr lang="en-US" altLang="zh-CN" sz="3600" b="1" dirty="0" smtClean="0">
                <a:solidFill>
                  <a:schemeClr val="tx1"/>
                </a:solidFill>
              </a:rPr>
              <a:t>1</a:t>
            </a:r>
            <a:r>
              <a:rPr lang="zh-CN" altLang="en-US" sz="3600" b="1" dirty="0" smtClean="0">
                <a:solidFill>
                  <a:schemeClr val="tx1"/>
                </a:solidFill>
              </a:rPr>
              <a:t>聖靈明說，在後來的時候，必有人離棄真道，聽從那引誘人的邪靈和鬼魔的道理。</a:t>
            </a:r>
          </a:p>
          <a:p>
            <a:pPr algn="l"/>
            <a:r>
              <a:rPr lang="en-US" altLang="zh-CN" sz="3600" b="1" dirty="0" smtClean="0">
                <a:solidFill>
                  <a:schemeClr val="tx1"/>
                </a:solidFill>
              </a:rPr>
              <a:t>Now </a:t>
            </a:r>
            <a:r>
              <a:rPr lang="en-US" altLang="zh-CN" sz="3600" b="1" dirty="0">
                <a:solidFill>
                  <a:schemeClr val="tx1"/>
                </a:solidFill>
              </a:rPr>
              <a:t>the Spirit expressly says that in latter times some will depart from the faith, giving heed to deceiving spirits and doctrines of demons,</a:t>
            </a:r>
          </a:p>
          <a:p>
            <a:pPr algn="l"/>
            <a:r>
              <a:rPr lang="en-US" altLang="zh-CN" sz="3600" b="1" dirty="0" smtClean="0">
                <a:solidFill>
                  <a:schemeClr val="tx1"/>
                </a:solidFill>
              </a:rPr>
              <a:t>2</a:t>
            </a:r>
            <a:r>
              <a:rPr lang="zh-CN" altLang="en-US" sz="3600" b="1" dirty="0" smtClean="0">
                <a:solidFill>
                  <a:schemeClr val="tx1"/>
                </a:solidFill>
              </a:rPr>
              <a:t>這是因為說謊之人的假冒；這等人的良心如同被熱鐵烙慣了一般。 </a:t>
            </a:r>
            <a:r>
              <a:rPr lang="en-US" altLang="zh-CN" sz="3600" b="1" dirty="0" smtClean="0">
                <a:solidFill>
                  <a:schemeClr val="tx1"/>
                </a:solidFill>
              </a:rPr>
              <a:t>speaking </a:t>
            </a:r>
            <a:r>
              <a:rPr lang="en-US" altLang="zh-CN" sz="3600" b="1" dirty="0">
                <a:solidFill>
                  <a:schemeClr val="tx1"/>
                </a:solidFill>
              </a:rPr>
              <a:t>lies in hypocrisy, having their own conscience seared with a hot iron,</a:t>
            </a:r>
            <a:endParaRPr lang="en-US" altLang="zh-CN" sz="3600" b="1"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en-US" altLang="zh-CN" sz="3600" b="1" dirty="0" smtClean="0">
                <a:solidFill>
                  <a:schemeClr val="tx1"/>
                </a:solidFill>
              </a:rPr>
              <a:t>3</a:t>
            </a:r>
            <a:r>
              <a:rPr lang="zh-CN" altLang="en-US" sz="3600" b="1" dirty="0" smtClean="0">
                <a:solidFill>
                  <a:schemeClr val="tx1"/>
                </a:solidFill>
              </a:rPr>
              <a:t>他們禁止嫁娶，又禁戒食物</a:t>
            </a:r>
            <a:r>
              <a:rPr lang="en-US" altLang="zh-CN" sz="3600" b="1" dirty="0" smtClean="0">
                <a:solidFill>
                  <a:schemeClr val="tx1"/>
                </a:solidFill>
              </a:rPr>
              <a:t>(</a:t>
            </a:r>
            <a:r>
              <a:rPr lang="zh-CN" altLang="en-US" sz="3600" b="1" dirty="0" smtClean="0">
                <a:solidFill>
                  <a:schemeClr val="tx1"/>
                </a:solidFill>
              </a:rPr>
              <a:t>或作“又叫人戒葷”</a:t>
            </a:r>
            <a:r>
              <a:rPr lang="en-US" altLang="zh-CN" sz="3600" b="1" dirty="0" smtClean="0">
                <a:solidFill>
                  <a:schemeClr val="tx1"/>
                </a:solidFill>
              </a:rPr>
              <a:t>)</a:t>
            </a:r>
            <a:r>
              <a:rPr lang="zh-CN" altLang="en-US" sz="3600" b="1" dirty="0" smtClean="0">
                <a:solidFill>
                  <a:schemeClr val="tx1"/>
                </a:solidFill>
              </a:rPr>
              <a:t>，就是神所造、叫那信而明白真道的人感謝著領受的。</a:t>
            </a:r>
            <a:r>
              <a:rPr lang="en-US" altLang="zh-CN" sz="3600" b="1" dirty="0" smtClean="0">
                <a:solidFill>
                  <a:schemeClr val="tx1"/>
                </a:solidFill>
              </a:rPr>
              <a:t>forbidding </a:t>
            </a:r>
            <a:r>
              <a:rPr lang="en-US" altLang="zh-CN" sz="3600" b="1" dirty="0">
                <a:solidFill>
                  <a:schemeClr val="tx1"/>
                </a:solidFill>
              </a:rPr>
              <a:t>to marry, and commanding to abstain from foods which God created to be received with thanksgiving by those who believe and know the truth.</a:t>
            </a:r>
          </a:p>
          <a:p>
            <a:pPr algn="l">
              <a:lnSpc>
                <a:spcPct val="110000"/>
              </a:lnSpc>
            </a:pPr>
            <a:r>
              <a:rPr lang="en-US" altLang="zh-CN" sz="3600" b="1" dirty="0" smtClean="0">
                <a:solidFill>
                  <a:schemeClr val="tx1"/>
                </a:solidFill>
              </a:rPr>
              <a:t>4</a:t>
            </a:r>
            <a:r>
              <a:rPr lang="zh-CN" altLang="en-US" sz="3600" b="1" dirty="0" smtClean="0">
                <a:solidFill>
                  <a:schemeClr val="tx1"/>
                </a:solidFill>
              </a:rPr>
              <a:t>凡神所造的物都是好的，若感謝著領受，就沒有一樣可棄的；</a:t>
            </a:r>
            <a:r>
              <a:rPr lang="en-US" altLang="zh-CN" sz="3600" b="1" dirty="0" smtClean="0">
                <a:solidFill>
                  <a:schemeClr val="tx1"/>
                </a:solidFill>
              </a:rPr>
              <a:t>For </a:t>
            </a:r>
            <a:r>
              <a:rPr lang="en-US" altLang="zh-CN" sz="3600" b="1" dirty="0">
                <a:solidFill>
                  <a:schemeClr val="tx1"/>
                </a:solidFill>
              </a:rPr>
              <a:t>every creature of God is good, and nothing is to be refused if it is received with thanksgiving;</a:t>
            </a:r>
            <a:endParaRPr lang="en-US" altLang="zh-CN" sz="3600" b="1"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rmAutofit/>
          </a:bodyPr>
          <a:lstStyle/>
          <a:p>
            <a:pPr algn="l">
              <a:lnSpc>
                <a:spcPct val="110000"/>
              </a:lnSpc>
            </a:pPr>
            <a:r>
              <a:rPr lang="en-US" altLang="zh-CN" sz="3600" b="1" dirty="0" smtClean="0">
                <a:solidFill>
                  <a:schemeClr val="tx1"/>
                </a:solidFill>
              </a:rPr>
              <a:t>【</a:t>
            </a:r>
            <a:r>
              <a:rPr lang="zh-CN" altLang="en-US" sz="3600" b="1" dirty="0" smtClean="0">
                <a:solidFill>
                  <a:schemeClr val="tx1"/>
                </a:solidFill>
              </a:rPr>
              <a:t>詩</a:t>
            </a:r>
            <a:r>
              <a:rPr lang="en-US" altLang="zh-CN" sz="3600" b="1" dirty="0" smtClean="0">
                <a:solidFill>
                  <a:schemeClr val="tx1"/>
                </a:solidFill>
              </a:rPr>
              <a:t>Psalms </a:t>
            </a:r>
            <a:r>
              <a:rPr lang="en-US" altLang="zh-CN" sz="3600" b="1" dirty="0">
                <a:solidFill>
                  <a:schemeClr val="tx1"/>
                </a:solidFill>
              </a:rPr>
              <a:t>16:4a】</a:t>
            </a:r>
          </a:p>
          <a:p>
            <a:pPr algn="l">
              <a:lnSpc>
                <a:spcPct val="110000"/>
              </a:lnSpc>
            </a:pPr>
            <a:r>
              <a:rPr lang="zh-CN" altLang="en-US" sz="3600" b="1" dirty="0" smtClean="0">
                <a:solidFill>
                  <a:schemeClr val="tx1"/>
                </a:solidFill>
              </a:rPr>
              <a:t>以別神代替耶和華的</a:t>
            </a:r>
            <a:r>
              <a:rPr lang="en-US" altLang="zh-CN" sz="3600" b="1" dirty="0" smtClean="0">
                <a:solidFill>
                  <a:schemeClr val="tx1"/>
                </a:solidFill>
              </a:rPr>
              <a:t>(</a:t>
            </a:r>
            <a:r>
              <a:rPr lang="zh-CN" altLang="en-US" sz="3600" b="1" dirty="0" smtClean="0">
                <a:solidFill>
                  <a:schemeClr val="tx1"/>
                </a:solidFill>
              </a:rPr>
              <a:t>或作“送禮物給別神的”</a:t>
            </a:r>
            <a:r>
              <a:rPr lang="en-US" altLang="zh-CN" sz="3600" b="1" dirty="0" smtClean="0">
                <a:solidFill>
                  <a:schemeClr val="tx1"/>
                </a:solidFill>
              </a:rPr>
              <a:t>)</a:t>
            </a:r>
            <a:r>
              <a:rPr lang="zh-CN" altLang="en-US" sz="3600" b="1" dirty="0" smtClean="0">
                <a:solidFill>
                  <a:schemeClr val="tx1"/>
                </a:solidFill>
              </a:rPr>
              <a:t>，他們的愁苦必加增</a:t>
            </a:r>
            <a:r>
              <a:rPr lang="en-US" altLang="zh-CN" sz="3600" b="1" dirty="0" smtClean="0">
                <a:solidFill>
                  <a:schemeClr val="tx1"/>
                </a:solidFill>
              </a:rPr>
              <a:t>……</a:t>
            </a:r>
            <a:endParaRPr lang="en-US" altLang="zh-CN" sz="3600" b="1" dirty="0">
              <a:solidFill>
                <a:schemeClr val="tx1"/>
              </a:solidFill>
            </a:endParaRPr>
          </a:p>
          <a:p>
            <a:pPr algn="l">
              <a:lnSpc>
                <a:spcPct val="110000"/>
              </a:lnSpc>
            </a:pPr>
            <a:r>
              <a:rPr lang="en-US" altLang="zh-CN" sz="3600" b="1" dirty="0">
                <a:solidFill>
                  <a:schemeClr val="tx1"/>
                </a:solidFill>
              </a:rPr>
              <a:t>Their sorrows shall be multiplied who hasten after another god….</a:t>
            </a:r>
            <a:endParaRPr lang="en-US" altLang="zh-CN" sz="3600" b="1"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en-US" altLang="zh-CN" sz="3600" b="1" dirty="0" smtClean="0">
                <a:solidFill>
                  <a:schemeClr val="tx1"/>
                </a:solidFill>
              </a:rPr>
              <a:t>【</a:t>
            </a:r>
            <a:r>
              <a:rPr lang="zh-CN" altLang="en-US" sz="3600" b="1" dirty="0" smtClean="0">
                <a:solidFill>
                  <a:schemeClr val="tx1"/>
                </a:solidFill>
              </a:rPr>
              <a:t>詩</a:t>
            </a:r>
            <a:r>
              <a:rPr lang="en-US" altLang="zh-CN" sz="3600" b="1" dirty="0" smtClean="0">
                <a:solidFill>
                  <a:schemeClr val="tx1"/>
                </a:solidFill>
              </a:rPr>
              <a:t>Psalms </a:t>
            </a:r>
            <a:r>
              <a:rPr lang="en-US" altLang="zh-CN" sz="3600" b="1" dirty="0">
                <a:solidFill>
                  <a:schemeClr val="tx1"/>
                </a:solidFill>
              </a:rPr>
              <a:t>42:1】 </a:t>
            </a:r>
            <a:endParaRPr lang="en-US" altLang="zh-CN" sz="3600" b="1" dirty="0" smtClean="0">
              <a:solidFill>
                <a:schemeClr val="tx1"/>
              </a:solidFill>
            </a:endParaRPr>
          </a:p>
          <a:p>
            <a:pPr algn="l">
              <a:lnSpc>
                <a:spcPct val="110000"/>
              </a:lnSpc>
            </a:pPr>
            <a:r>
              <a:rPr lang="zh-CN" altLang="en-US" sz="3600" b="1" dirty="0" smtClean="0">
                <a:solidFill>
                  <a:schemeClr val="tx1"/>
                </a:solidFill>
              </a:rPr>
              <a:t>神</a:t>
            </a:r>
            <a:r>
              <a:rPr lang="zh-CN" altLang="en-US" sz="3600" b="1" dirty="0">
                <a:solidFill>
                  <a:schemeClr val="tx1"/>
                </a:solidFill>
              </a:rPr>
              <a:t>啊</a:t>
            </a:r>
            <a:r>
              <a:rPr lang="en-US" altLang="zh-CN" sz="3600" b="1" dirty="0">
                <a:solidFill>
                  <a:schemeClr val="tx1"/>
                </a:solidFill>
              </a:rPr>
              <a:t>!</a:t>
            </a:r>
            <a:r>
              <a:rPr lang="zh-CN" altLang="en-US" sz="3600" b="1" dirty="0">
                <a:solidFill>
                  <a:schemeClr val="tx1"/>
                </a:solidFill>
              </a:rPr>
              <a:t>我的心切慕你，如鹿切慕溪水。</a:t>
            </a:r>
          </a:p>
          <a:p>
            <a:pPr algn="l">
              <a:lnSpc>
                <a:spcPct val="110000"/>
              </a:lnSpc>
            </a:pPr>
            <a:r>
              <a:rPr lang="en-US" altLang="zh-CN" sz="3600" b="1" dirty="0">
                <a:solidFill>
                  <a:schemeClr val="tx1"/>
                </a:solidFill>
              </a:rPr>
              <a:t>As the deer pants for the water brooks, So pants my soul for You, O God. </a:t>
            </a:r>
            <a:endParaRPr lang="en-US" altLang="zh-CN" sz="3600" b="1" dirty="0" smtClean="0">
              <a:solidFill>
                <a:schemeClr val="tx1"/>
              </a:solidFill>
            </a:endParaRPr>
          </a:p>
          <a:p>
            <a:pPr algn="l">
              <a:lnSpc>
                <a:spcPct val="110000"/>
              </a:lnSpc>
            </a:pPr>
            <a:endParaRPr lang="en-US" altLang="zh-CN" sz="3600" b="1" dirty="0" smtClean="0">
              <a:solidFill>
                <a:schemeClr val="tx1"/>
              </a:solidFill>
            </a:endParaRPr>
          </a:p>
          <a:p>
            <a:pPr algn="l">
              <a:lnSpc>
                <a:spcPct val="110000"/>
              </a:lnSpc>
            </a:pPr>
            <a:r>
              <a:rPr lang="en-US" altLang="zh-CN" sz="3600" b="1" dirty="0" smtClean="0">
                <a:solidFill>
                  <a:schemeClr val="tx1"/>
                </a:solidFill>
              </a:rPr>
              <a:t>【</a:t>
            </a:r>
            <a:r>
              <a:rPr lang="zh-CN" altLang="en-US" sz="3600" b="1" dirty="0" smtClean="0">
                <a:solidFill>
                  <a:schemeClr val="tx1"/>
                </a:solidFill>
              </a:rPr>
              <a:t>詩</a:t>
            </a:r>
            <a:r>
              <a:rPr lang="en-US" altLang="zh-CN" sz="3600" b="1" dirty="0" smtClean="0">
                <a:solidFill>
                  <a:schemeClr val="tx1"/>
                </a:solidFill>
              </a:rPr>
              <a:t>Psalms </a:t>
            </a:r>
            <a:r>
              <a:rPr lang="en-US" altLang="zh-CN" sz="3600" b="1" dirty="0">
                <a:solidFill>
                  <a:schemeClr val="tx1"/>
                </a:solidFill>
              </a:rPr>
              <a:t>73:25</a:t>
            </a:r>
            <a:r>
              <a:rPr lang="en-US" altLang="zh-CN" sz="3600" b="1" dirty="0" smtClean="0">
                <a:solidFill>
                  <a:schemeClr val="tx1"/>
                </a:solidFill>
              </a:rPr>
              <a:t>】</a:t>
            </a:r>
          </a:p>
          <a:p>
            <a:pPr algn="l">
              <a:lnSpc>
                <a:spcPct val="110000"/>
              </a:lnSpc>
            </a:pPr>
            <a:r>
              <a:rPr lang="zh-CN" altLang="en-US" sz="3600" b="1" dirty="0" smtClean="0">
                <a:solidFill>
                  <a:schemeClr val="tx1"/>
                </a:solidFill>
              </a:rPr>
              <a:t>除你以外，在天上我有誰呢</a:t>
            </a:r>
            <a:r>
              <a:rPr lang="en-US" altLang="zh-CN" sz="3600" b="1" dirty="0" smtClean="0">
                <a:solidFill>
                  <a:schemeClr val="tx1"/>
                </a:solidFill>
              </a:rPr>
              <a:t>?</a:t>
            </a:r>
            <a:r>
              <a:rPr lang="zh-CN" altLang="en-US" sz="3600" b="1" dirty="0" smtClean="0">
                <a:solidFill>
                  <a:schemeClr val="tx1"/>
                </a:solidFill>
              </a:rPr>
              <a:t>除你以外，在地上我也沒有所愛慕的。</a:t>
            </a:r>
          </a:p>
          <a:p>
            <a:pPr algn="l">
              <a:lnSpc>
                <a:spcPct val="110000"/>
              </a:lnSpc>
            </a:pPr>
            <a:r>
              <a:rPr lang="en-US" altLang="zh-CN" sz="3600" b="1" dirty="0" smtClean="0">
                <a:solidFill>
                  <a:schemeClr val="tx1"/>
                </a:solidFill>
              </a:rPr>
              <a:t>Whom </a:t>
            </a:r>
            <a:r>
              <a:rPr lang="en-US" altLang="zh-CN" sz="3600" b="1" dirty="0">
                <a:solidFill>
                  <a:schemeClr val="tx1"/>
                </a:solidFill>
              </a:rPr>
              <a:t>have I in heaven but You? And there is none upon earth that I desire besides You.</a:t>
            </a:r>
          </a:p>
          <a:p>
            <a:pPr algn="l">
              <a:lnSpc>
                <a:spcPct val="110000"/>
              </a:lnSpc>
            </a:pPr>
            <a:endParaRPr lang="en-US" altLang="zh-CN" sz="3600" b="1"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en-US" altLang="zh-CN" sz="3500" b="1" dirty="0" smtClean="0">
                <a:solidFill>
                  <a:schemeClr val="tx1"/>
                </a:solidFill>
              </a:rPr>
              <a:t>【</a:t>
            </a:r>
            <a:r>
              <a:rPr lang="zh-CN" altLang="en-US" sz="3500" b="1" dirty="0" smtClean="0">
                <a:solidFill>
                  <a:schemeClr val="tx1"/>
                </a:solidFill>
              </a:rPr>
              <a:t>詩</a:t>
            </a:r>
            <a:r>
              <a:rPr lang="en-US" altLang="zh-CN" sz="3500" b="1" dirty="0" smtClean="0">
                <a:solidFill>
                  <a:schemeClr val="tx1"/>
                </a:solidFill>
              </a:rPr>
              <a:t>Psalms </a:t>
            </a:r>
            <a:r>
              <a:rPr lang="en-US" altLang="zh-CN" sz="3500" b="1" dirty="0">
                <a:solidFill>
                  <a:schemeClr val="tx1"/>
                </a:solidFill>
              </a:rPr>
              <a:t>84:10】</a:t>
            </a:r>
          </a:p>
          <a:p>
            <a:pPr algn="l">
              <a:lnSpc>
                <a:spcPct val="110000"/>
              </a:lnSpc>
            </a:pPr>
            <a:r>
              <a:rPr lang="zh-CN" altLang="en-US" sz="3500" b="1" dirty="0" smtClean="0">
                <a:solidFill>
                  <a:schemeClr val="tx1"/>
                </a:solidFill>
              </a:rPr>
              <a:t>在你的院宇住一日，勝似在別處住千日；寧可在我　神殿中看門，不願住在惡人的帳棚裡。</a:t>
            </a:r>
          </a:p>
          <a:p>
            <a:pPr algn="l">
              <a:lnSpc>
                <a:spcPct val="110000"/>
              </a:lnSpc>
            </a:pPr>
            <a:r>
              <a:rPr lang="en-US" altLang="zh-CN" sz="3500" b="1" dirty="0" smtClean="0">
                <a:solidFill>
                  <a:schemeClr val="tx1"/>
                </a:solidFill>
              </a:rPr>
              <a:t>For </a:t>
            </a:r>
            <a:r>
              <a:rPr lang="en-US" altLang="zh-CN" sz="3500" b="1" dirty="0">
                <a:solidFill>
                  <a:schemeClr val="tx1"/>
                </a:solidFill>
              </a:rPr>
              <a:t>a day in Your courts is better than a thousand. I would rather be a doorkeeper in the house of my God Than dwell in the tents of wickedness.</a:t>
            </a:r>
          </a:p>
        </p:txBody>
      </p:sp>
    </p:spTree>
    <p:extLst>
      <p:ext uri="{BB962C8B-B14F-4D97-AF65-F5344CB8AC3E}">
        <p14:creationId xmlns:p14="http://schemas.microsoft.com/office/powerpoint/2010/main" val="39389511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灰度">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2337</TotalTime>
  <Words>976</Words>
  <Application>Microsoft Office PowerPoint</Application>
  <PresentationFormat>全屏显示(4:3)</PresentationFormat>
  <Paragraphs>56</Paragraphs>
  <Slides>12</Slides>
  <Notes>10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12</vt:i4>
      </vt:variant>
    </vt:vector>
  </HeadingPairs>
  <TitlesOfParts>
    <vt:vector size="17" baseType="lpstr">
      <vt:lpstr>新細明體</vt:lpstr>
      <vt:lpstr>宋体</vt:lpstr>
      <vt:lpstr>Arial</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246</cp:revision>
  <dcterms:created xsi:type="dcterms:W3CDTF">2014-02-25T17:54:08Z</dcterms:created>
  <dcterms:modified xsi:type="dcterms:W3CDTF">2016-02-07T07:23:55Z</dcterms:modified>
</cp:coreProperties>
</file>