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notesMasterIdLst>
    <p:notesMasterId r:id="rId22"/>
  </p:notesMasterIdLst>
  <p:handoutMasterIdLst>
    <p:handoutMasterId r:id="rId23"/>
  </p:handoutMasterIdLst>
  <p:sldIdLst>
    <p:sldId id="305" r:id="rId2"/>
    <p:sldId id="306" r:id="rId3"/>
    <p:sldId id="333" r:id="rId4"/>
    <p:sldId id="350" r:id="rId5"/>
    <p:sldId id="307" r:id="rId6"/>
    <p:sldId id="308" r:id="rId7"/>
    <p:sldId id="309" r:id="rId8"/>
    <p:sldId id="310" r:id="rId9"/>
    <p:sldId id="334" r:id="rId10"/>
    <p:sldId id="351" r:id="rId11"/>
    <p:sldId id="352" r:id="rId12"/>
    <p:sldId id="353" r:id="rId13"/>
    <p:sldId id="354" r:id="rId14"/>
    <p:sldId id="355" r:id="rId15"/>
    <p:sldId id="356" r:id="rId16"/>
    <p:sldId id="357" r:id="rId17"/>
    <p:sldId id="358" r:id="rId18"/>
    <p:sldId id="359" r:id="rId19"/>
    <p:sldId id="360" r:id="rId20"/>
    <p:sldId id="361" r:id="rId21"/>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79" d="100"/>
          <a:sy n="79" d="100"/>
        </p:scale>
        <p:origin x="126" y="8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2016/1/23</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2016/1/23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a:t>
            </a:fld>
            <a:endParaRPr lang="en-US" altLang="zh-CN" dirty="0" smtClean="0"/>
          </a:p>
        </p:txBody>
      </p:sp>
    </p:spTree>
    <p:extLst>
      <p:ext uri="{BB962C8B-B14F-4D97-AF65-F5344CB8AC3E}">
        <p14:creationId xmlns:p14="http://schemas.microsoft.com/office/powerpoint/2010/main" val="18960512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12</a:t>
            </a:fld>
            <a:endParaRPr lang="en-US" altLang="zh-CN" dirty="0" smtClean="0"/>
          </a:p>
        </p:txBody>
      </p:sp>
    </p:spTree>
    <p:extLst>
      <p:ext uri="{BB962C8B-B14F-4D97-AF65-F5344CB8AC3E}">
        <p14:creationId xmlns:p14="http://schemas.microsoft.com/office/powerpoint/2010/main" val="5241400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13</a:t>
            </a:fld>
            <a:endParaRPr lang="en-US" altLang="zh-CN" dirty="0" smtClean="0"/>
          </a:p>
        </p:txBody>
      </p:sp>
    </p:spTree>
    <p:extLst>
      <p:ext uri="{BB962C8B-B14F-4D97-AF65-F5344CB8AC3E}">
        <p14:creationId xmlns:p14="http://schemas.microsoft.com/office/powerpoint/2010/main" val="20422829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14</a:t>
            </a:fld>
            <a:endParaRPr lang="en-US" altLang="zh-CN" dirty="0" smtClean="0"/>
          </a:p>
        </p:txBody>
      </p:sp>
    </p:spTree>
    <p:extLst>
      <p:ext uri="{BB962C8B-B14F-4D97-AF65-F5344CB8AC3E}">
        <p14:creationId xmlns:p14="http://schemas.microsoft.com/office/powerpoint/2010/main" val="35976458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15</a:t>
            </a:fld>
            <a:endParaRPr lang="en-US" altLang="zh-CN" dirty="0" smtClean="0"/>
          </a:p>
        </p:txBody>
      </p:sp>
    </p:spTree>
    <p:extLst>
      <p:ext uri="{BB962C8B-B14F-4D97-AF65-F5344CB8AC3E}">
        <p14:creationId xmlns:p14="http://schemas.microsoft.com/office/powerpoint/2010/main" val="23375024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16</a:t>
            </a:fld>
            <a:endParaRPr lang="en-US" altLang="zh-CN" dirty="0" smtClean="0"/>
          </a:p>
        </p:txBody>
      </p:sp>
    </p:spTree>
    <p:extLst>
      <p:ext uri="{BB962C8B-B14F-4D97-AF65-F5344CB8AC3E}">
        <p14:creationId xmlns:p14="http://schemas.microsoft.com/office/powerpoint/2010/main" val="21445598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17</a:t>
            </a:fld>
            <a:endParaRPr lang="en-US" altLang="zh-CN" dirty="0" smtClean="0"/>
          </a:p>
        </p:txBody>
      </p:sp>
    </p:spTree>
    <p:extLst>
      <p:ext uri="{BB962C8B-B14F-4D97-AF65-F5344CB8AC3E}">
        <p14:creationId xmlns:p14="http://schemas.microsoft.com/office/powerpoint/2010/main" val="41304183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18</a:t>
            </a:fld>
            <a:endParaRPr lang="en-US" altLang="zh-CN" dirty="0" smtClean="0"/>
          </a:p>
        </p:txBody>
      </p:sp>
    </p:spTree>
    <p:extLst>
      <p:ext uri="{BB962C8B-B14F-4D97-AF65-F5344CB8AC3E}">
        <p14:creationId xmlns:p14="http://schemas.microsoft.com/office/powerpoint/2010/main" val="27783001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19</a:t>
            </a:fld>
            <a:endParaRPr lang="en-US" altLang="zh-CN" dirty="0" smtClean="0"/>
          </a:p>
        </p:txBody>
      </p:sp>
    </p:spTree>
    <p:extLst>
      <p:ext uri="{BB962C8B-B14F-4D97-AF65-F5344CB8AC3E}">
        <p14:creationId xmlns:p14="http://schemas.microsoft.com/office/powerpoint/2010/main" val="32467610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20</a:t>
            </a:fld>
            <a:endParaRPr lang="en-US" altLang="zh-CN" dirty="0" smtClean="0"/>
          </a:p>
        </p:txBody>
      </p:sp>
    </p:spTree>
    <p:extLst>
      <p:ext uri="{BB962C8B-B14F-4D97-AF65-F5344CB8AC3E}">
        <p14:creationId xmlns:p14="http://schemas.microsoft.com/office/powerpoint/2010/main" val="16220634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2</a:t>
            </a:fld>
            <a:endParaRPr lang="en-US" altLang="zh-CN" dirty="0" smtClean="0"/>
          </a:p>
        </p:txBody>
      </p:sp>
    </p:spTree>
    <p:extLst>
      <p:ext uri="{BB962C8B-B14F-4D97-AF65-F5344CB8AC3E}">
        <p14:creationId xmlns:p14="http://schemas.microsoft.com/office/powerpoint/2010/main" val="24411525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5</a:t>
            </a:fld>
            <a:endParaRPr lang="en-US" altLang="zh-CN" dirty="0" smtClean="0"/>
          </a:p>
        </p:txBody>
      </p:sp>
    </p:spTree>
    <p:extLst>
      <p:ext uri="{BB962C8B-B14F-4D97-AF65-F5344CB8AC3E}">
        <p14:creationId xmlns:p14="http://schemas.microsoft.com/office/powerpoint/2010/main" val="2461547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6</a:t>
            </a:fld>
            <a:endParaRPr lang="en-US" altLang="zh-CN" dirty="0" smtClean="0"/>
          </a:p>
        </p:txBody>
      </p:sp>
    </p:spTree>
    <p:extLst>
      <p:ext uri="{BB962C8B-B14F-4D97-AF65-F5344CB8AC3E}">
        <p14:creationId xmlns:p14="http://schemas.microsoft.com/office/powerpoint/2010/main" val="3981080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7</a:t>
            </a:fld>
            <a:endParaRPr lang="en-US" altLang="zh-CN" dirty="0" smtClean="0"/>
          </a:p>
        </p:txBody>
      </p:sp>
    </p:spTree>
    <p:extLst>
      <p:ext uri="{BB962C8B-B14F-4D97-AF65-F5344CB8AC3E}">
        <p14:creationId xmlns:p14="http://schemas.microsoft.com/office/powerpoint/2010/main" val="5035966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8</a:t>
            </a:fld>
            <a:endParaRPr lang="en-US" altLang="zh-CN" dirty="0" smtClean="0"/>
          </a:p>
        </p:txBody>
      </p:sp>
    </p:spTree>
    <p:extLst>
      <p:ext uri="{BB962C8B-B14F-4D97-AF65-F5344CB8AC3E}">
        <p14:creationId xmlns:p14="http://schemas.microsoft.com/office/powerpoint/2010/main" val="75891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9</a:t>
            </a:fld>
            <a:endParaRPr lang="en-US" altLang="zh-CN" dirty="0" smtClean="0"/>
          </a:p>
        </p:txBody>
      </p:sp>
    </p:spTree>
    <p:extLst>
      <p:ext uri="{BB962C8B-B14F-4D97-AF65-F5344CB8AC3E}">
        <p14:creationId xmlns:p14="http://schemas.microsoft.com/office/powerpoint/2010/main" val="3874725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10</a:t>
            </a:fld>
            <a:endParaRPr lang="en-US" altLang="zh-CN" dirty="0" smtClean="0"/>
          </a:p>
        </p:txBody>
      </p:sp>
    </p:spTree>
    <p:extLst>
      <p:ext uri="{BB962C8B-B14F-4D97-AF65-F5344CB8AC3E}">
        <p14:creationId xmlns:p14="http://schemas.microsoft.com/office/powerpoint/2010/main" val="14700932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11</a:t>
            </a:fld>
            <a:endParaRPr lang="en-US" altLang="zh-CN" dirty="0" smtClean="0"/>
          </a:p>
        </p:txBody>
      </p:sp>
    </p:spTree>
    <p:extLst>
      <p:ext uri="{BB962C8B-B14F-4D97-AF65-F5344CB8AC3E}">
        <p14:creationId xmlns:p14="http://schemas.microsoft.com/office/powerpoint/2010/main" val="1957005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685800" y="2130425"/>
            <a:ext cx="7772400" cy="1470025"/>
          </a:xfrm>
        </p:spPr>
        <p:txBody>
          <a:bodyPr/>
          <a:lstStyle/>
          <a:p>
            <a:r>
              <a:rPr lang="zh-TW" altLang="en-US" smtClean="0"/>
              <a:t>按一下此處編輯母版標題樣式</a:t>
            </a:r>
            <a:endParaRPr lang="zh-CN" altLang="en-US"/>
          </a:p>
        </p:txBody>
      </p:sp>
      <p:sp>
        <p:nvSpPr>
          <p:cNvPr id="3" name="副标题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按一下此處編輯母版副標題樣式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2016/1/23</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2016/1/23</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56DF57E0-B4B8-4815-9715-E58A80D1C48C}" type="datetimeFigureOut">
              <a:rPr lang="zh-CN" altLang="en-US" smtClean="0"/>
              <a:pPr>
                <a:defRPr/>
              </a:pPr>
              <a:t>2016/1/23</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D1E4CD38-7A23-4698-A696-697BFE444CCF}" type="slidenum">
              <a:rPr lang="zh-CN" altLang="en-US" smtClean="0"/>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2016/1/23</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2016/1/23</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2016/1/23</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2016/1/23</a:t>
            </a:fld>
            <a:endParaRPr lang="zh-CN" altLang="en-US"/>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2016/1/23</a:t>
            </a:fld>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2016/1/23</a:t>
            </a:fld>
            <a:endParaRPr lang="zh-CN" altLang="en-US"/>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2016/1/23</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2016/1/23</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按一下此處編輯母版標題樣式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2016/1/23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r>
              <a:rPr lang="en-US" altLang="zh-CN" sz="3600" b="1" dirty="0" smtClean="0">
                <a:solidFill>
                  <a:schemeClr val="tx1"/>
                </a:solidFill>
              </a:rPr>
              <a:t>[</a:t>
            </a:r>
            <a:r>
              <a:rPr lang="zh-CN" altLang="en-US" sz="3600" b="1" dirty="0" smtClean="0">
                <a:solidFill>
                  <a:schemeClr val="tx1"/>
                </a:solidFill>
              </a:rPr>
              <a:t>彼得前書 </a:t>
            </a:r>
            <a:r>
              <a:rPr lang="en-US" altLang="zh-CN" sz="3600" b="1" dirty="0" smtClean="0">
                <a:solidFill>
                  <a:schemeClr val="tx1"/>
                </a:solidFill>
              </a:rPr>
              <a:t>1 </a:t>
            </a:r>
            <a:r>
              <a:rPr lang="en-US" altLang="zh-CN" sz="3600" b="1" dirty="0">
                <a:solidFill>
                  <a:schemeClr val="tx1"/>
                </a:solidFill>
              </a:rPr>
              <a:t>Peter 1: 22-23] </a:t>
            </a:r>
            <a:endParaRPr lang="en-US" altLang="zh-CN" sz="3600" b="1" dirty="0" smtClean="0">
              <a:solidFill>
                <a:schemeClr val="tx1"/>
              </a:solidFill>
            </a:endParaRPr>
          </a:p>
          <a:p>
            <a:pPr algn="l"/>
            <a:r>
              <a:rPr lang="zh-CN" altLang="en-US" sz="3600" b="1" dirty="0" smtClean="0">
                <a:solidFill>
                  <a:schemeClr val="tx1"/>
                </a:solidFill>
              </a:rPr>
              <a:t>你們既因順從真理，潔淨了自己的心，以致愛弟兄沒有虛假，就當從心裡彼此切實相愛。你們蒙了重生，不是由於能壞的種子，乃是由於不能壞的種子，是藉著神活潑常存的道。</a:t>
            </a:r>
          </a:p>
          <a:p>
            <a:pPr algn="l"/>
            <a:r>
              <a:rPr lang="en-US" altLang="zh-CN" sz="3600" b="1" dirty="0" smtClean="0">
                <a:solidFill>
                  <a:schemeClr val="tx1"/>
                </a:solidFill>
              </a:rPr>
              <a:t>Since </a:t>
            </a:r>
            <a:r>
              <a:rPr lang="en-US" altLang="zh-CN" sz="3600" b="1" dirty="0">
                <a:solidFill>
                  <a:schemeClr val="tx1"/>
                </a:solidFill>
              </a:rPr>
              <a:t>you have in obedience to the truth purified your souls for a sincere love of the brethren, fervently love one another from the heart, for you have been born again not of seed which is perishable but imperishable, that is, through the living and enduring word of God.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en-US" altLang="zh-CN" sz="3600" b="1" dirty="0" smtClean="0">
                <a:solidFill>
                  <a:schemeClr val="tx1"/>
                </a:solidFill>
              </a:rPr>
              <a:t>[</a:t>
            </a:r>
            <a:r>
              <a:rPr lang="zh-CN" altLang="en-US" sz="3600" b="1" dirty="0" smtClean="0">
                <a:solidFill>
                  <a:schemeClr val="tx1"/>
                </a:solidFill>
              </a:rPr>
              <a:t>哥林多前 書</a:t>
            </a:r>
            <a:r>
              <a:rPr lang="en-US" altLang="zh-CN" sz="3600" b="1" dirty="0" smtClean="0">
                <a:solidFill>
                  <a:schemeClr val="tx1"/>
                </a:solidFill>
              </a:rPr>
              <a:t>1 </a:t>
            </a:r>
            <a:r>
              <a:rPr lang="en-US" altLang="zh-CN" sz="3600" b="1" dirty="0">
                <a:solidFill>
                  <a:schemeClr val="tx1"/>
                </a:solidFill>
              </a:rPr>
              <a:t>Corinthians 13: 3] </a:t>
            </a:r>
            <a:r>
              <a:rPr lang="zh-CN" altLang="en-US" sz="3600" b="1" dirty="0" smtClean="0">
                <a:solidFill>
                  <a:schemeClr val="tx1"/>
                </a:solidFill>
              </a:rPr>
              <a:t>我若將所有的周濟窮人，又舍己身叫人焚燒，卻沒有愛，仍然與我無益。</a:t>
            </a:r>
          </a:p>
          <a:p>
            <a:pPr algn="l">
              <a:lnSpc>
                <a:spcPct val="110000"/>
              </a:lnSpc>
            </a:pPr>
            <a:r>
              <a:rPr lang="en-US" altLang="zh-CN" sz="3600" b="1" dirty="0" smtClean="0">
                <a:solidFill>
                  <a:schemeClr val="tx1"/>
                </a:solidFill>
              </a:rPr>
              <a:t>If </a:t>
            </a:r>
            <a:r>
              <a:rPr lang="en-US" altLang="zh-CN" sz="3600" b="1" dirty="0">
                <a:solidFill>
                  <a:schemeClr val="tx1"/>
                </a:solidFill>
              </a:rPr>
              <a:t>I give all I possess to the poor and surrender my body to the flames, but have not love, I gain nothing.</a:t>
            </a:r>
          </a:p>
          <a:p>
            <a:pPr algn="l">
              <a:lnSpc>
                <a:spcPct val="110000"/>
              </a:lnSpc>
            </a:pPr>
            <a:endParaRPr lang="en-US" altLang="zh-CN" sz="3600" b="1" dirty="0">
              <a:solidFill>
                <a:schemeClr val="tx1"/>
              </a:solidFill>
            </a:endParaRPr>
          </a:p>
        </p:txBody>
      </p:sp>
    </p:spTree>
    <p:extLst>
      <p:ext uri="{BB962C8B-B14F-4D97-AF65-F5344CB8AC3E}">
        <p14:creationId xmlns:p14="http://schemas.microsoft.com/office/powerpoint/2010/main" val="40342349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en-US" altLang="zh-CN" sz="3600" b="1" dirty="0" smtClean="0">
                <a:solidFill>
                  <a:schemeClr val="tx1"/>
                </a:solidFill>
              </a:rPr>
              <a:t>[</a:t>
            </a:r>
            <a:r>
              <a:rPr lang="zh-CN" altLang="en-US" sz="3600" b="1" dirty="0" smtClean="0">
                <a:solidFill>
                  <a:schemeClr val="tx1"/>
                </a:solidFill>
              </a:rPr>
              <a:t>彼得前書 </a:t>
            </a:r>
            <a:r>
              <a:rPr lang="en-US" altLang="zh-CN" sz="3600" b="1" dirty="0" smtClean="0">
                <a:solidFill>
                  <a:schemeClr val="tx1"/>
                </a:solidFill>
              </a:rPr>
              <a:t>1 </a:t>
            </a:r>
            <a:r>
              <a:rPr lang="en-US" altLang="zh-CN" sz="3600" b="1" dirty="0">
                <a:solidFill>
                  <a:schemeClr val="tx1"/>
                </a:solidFill>
              </a:rPr>
              <a:t>Peter 1: 22]</a:t>
            </a:r>
          </a:p>
          <a:p>
            <a:pPr algn="l">
              <a:lnSpc>
                <a:spcPct val="110000"/>
              </a:lnSpc>
            </a:pPr>
            <a:r>
              <a:rPr lang="en-US" altLang="zh-CN" sz="3600" b="1" dirty="0" smtClean="0">
                <a:solidFill>
                  <a:schemeClr val="tx1"/>
                </a:solidFill>
              </a:rPr>
              <a:t>22</a:t>
            </a:r>
            <a:r>
              <a:rPr lang="zh-CN" altLang="en-US" sz="3600" b="1" dirty="0" smtClean="0">
                <a:solidFill>
                  <a:schemeClr val="tx1"/>
                </a:solidFill>
              </a:rPr>
              <a:t>你們既因順從真理，潔淨了自己的心，以致愛弟兄沒有虛假，就當從心裡彼此切實相愛（“從心裡”有古卷作“從清潔的心”）。</a:t>
            </a:r>
          </a:p>
          <a:p>
            <a:pPr algn="l">
              <a:lnSpc>
                <a:spcPct val="110000"/>
              </a:lnSpc>
            </a:pPr>
            <a:r>
              <a:rPr lang="en-US" altLang="zh-CN" sz="3600" b="1" dirty="0" smtClean="0">
                <a:solidFill>
                  <a:schemeClr val="tx1"/>
                </a:solidFill>
              </a:rPr>
              <a:t>Since </a:t>
            </a:r>
            <a:r>
              <a:rPr lang="en-US" altLang="zh-CN" sz="3600" b="1" dirty="0">
                <a:solidFill>
                  <a:schemeClr val="tx1"/>
                </a:solidFill>
              </a:rPr>
              <a:t>you have in obedience to the truth purified your souls for a sincere love of the brethren, fervently love one another from the heart,</a:t>
            </a:r>
          </a:p>
        </p:txBody>
      </p:sp>
    </p:spTree>
    <p:extLst>
      <p:ext uri="{BB962C8B-B14F-4D97-AF65-F5344CB8AC3E}">
        <p14:creationId xmlns:p14="http://schemas.microsoft.com/office/powerpoint/2010/main" val="32615629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en-US" altLang="zh-CN" sz="3600" b="1" dirty="0">
                <a:solidFill>
                  <a:schemeClr val="tx1"/>
                </a:solidFill>
              </a:rPr>
              <a:t>【</a:t>
            </a:r>
            <a:r>
              <a:rPr lang="zh-CN" altLang="en-US" sz="3600" b="1" dirty="0">
                <a:solidFill>
                  <a:schemeClr val="tx1"/>
                </a:solidFill>
              </a:rPr>
              <a:t>路 </a:t>
            </a:r>
            <a:r>
              <a:rPr lang="en-US" altLang="zh-CN" sz="3600" b="1" dirty="0">
                <a:solidFill>
                  <a:schemeClr val="tx1"/>
                </a:solidFill>
              </a:rPr>
              <a:t>Luke 10</a:t>
            </a:r>
            <a:r>
              <a:rPr lang="zh-CN" altLang="en-US" sz="3600" b="1" dirty="0">
                <a:solidFill>
                  <a:schemeClr val="tx1"/>
                </a:solidFill>
              </a:rPr>
              <a:t>：</a:t>
            </a:r>
            <a:r>
              <a:rPr lang="en-US" altLang="zh-CN" sz="3600" b="1" dirty="0">
                <a:solidFill>
                  <a:schemeClr val="tx1"/>
                </a:solidFill>
              </a:rPr>
              <a:t>25-37】</a:t>
            </a:r>
          </a:p>
          <a:p>
            <a:pPr algn="l">
              <a:lnSpc>
                <a:spcPct val="110000"/>
              </a:lnSpc>
            </a:pPr>
            <a:r>
              <a:rPr lang="en-US" altLang="zh-CN" sz="3600" b="1" dirty="0" smtClean="0">
                <a:solidFill>
                  <a:schemeClr val="tx1"/>
                </a:solidFill>
              </a:rPr>
              <a:t>25</a:t>
            </a:r>
            <a:r>
              <a:rPr lang="zh-CN" altLang="en-US" sz="3600" b="1" dirty="0" smtClean="0">
                <a:solidFill>
                  <a:schemeClr val="tx1"/>
                </a:solidFill>
              </a:rPr>
              <a:t>有一個律法師起來試探耶穌說：“夫子，我該作什麼才可以承受永生？</a:t>
            </a:r>
          </a:p>
          <a:p>
            <a:pPr algn="l">
              <a:lnSpc>
                <a:spcPct val="110000"/>
              </a:lnSpc>
            </a:pPr>
            <a:r>
              <a:rPr lang="en-US" altLang="zh-CN" sz="3600" b="1" dirty="0" smtClean="0">
                <a:solidFill>
                  <a:schemeClr val="tx1"/>
                </a:solidFill>
              </a:rPr>
              <a:t>On </a:t>
            </a:r>
            <a:r>
              <a:rPr lang="en-US" altLang="zh-CN" sz="3600" b="1" dirty="0">
                <a:solidFill>
                  <a:schemeClr val="tx1"/>
                </a:solidFill>
              </a:rPr>
              <a:t>one occasion an expert in the law stood up to test Jesus. "Teacher," he asked, "what must I do to inherit eternal life?”</a:t>
            </a:r>
          </a:p>
          <a:p>
            <a:pPr algn="l">
              <a:lnSpc>
                <a:spcPct val="110000"/>
              </a:lnSpc>
            </a:pPr>
            <a:r>
              <a:rPr lang="en-US" altLang="zh-CN" sz="3600" b="1" dirty="0" smtClean="0">
                <a:solidFill>
                  <a:schemeClr val="tx1"/>
                </a:solidFill>
              </a:rPr>
              <a:t>26</a:t>
            </a:r>
            <a:r>
              <a:rPr lang="zh-CN" altLang="en-US" sz="3600" b="1" dirty="0" smtClean="0">
                <a:solidFill>
                  <a:schemeClr val="tx1"/>
                </a:solidFill>
              </a:rPr>
              <a:t>耶穌對他說：“律法上寫的是什麼？你念的是怎樣呢？</a:t>
            </a:r>
          </a:p>
          <a:p>
            <a:pPr algn="l">
              <a:lnSpc>
                <a:spcPct val="110000"/>
              </a:lnSpc>
            </a:pPr>
            <a:r>
              <a:rPr lang="en-US" altLang="zh-CN" sz="3600" b="1" dirty="0" smtClean="0">
                <a:solidFill>
                  <a:schemeClr val="tx1"/>
                </a:solidFill>
              </a:rPr>
              <a:t>What </a:t>
            </a:r>
            <a:r>
              <a:rPr lang="en-US" altLang="zh-CN" sz="3600" b="1" dirty="0">
                <a:solidFill>
                  <a:schemeClr val="tx1"/>
                </a:solidFill>
              </a:rPr>
              <a:t>is written in the Law? he replied. "How do you read it?”</a:t>
            </a:r>
          </a:p>
        </p:txBody>
      </p:sp>
    </p:spTree>
    <p:extLst>
      <p:ext uri="{BB962C8B-B14F-4D97-AF65-F5344CB8AC3E}">
        <p14:creationId xmlns:p14="http://schemas.microsoft.com/office/powerpoint/2010/main" val="42793845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en-US" altLang="zh-CN" sz="3600" b="1" dirty="0" smtClean="0">
                <a:solidFill>
                  <a:schemeClr val="tx1"/>
                </a:solidFill>
              </a:rPr>
              <a:t>27</a:t>
            </a:r>
            <a:r>
              <a:rPr lang="zh-CN" altLang="en-US" sz="3600" b="1" dirty="0" smtClean="0">
                <a:solidFill>
                  <a:schemeClr val="tx1"/>
                </a:solidFill>
              </a:rPr>
              <a:t>他回答說：“你要盡心、盡性、盡力、盡意愛主你的　神；又要愛鄰舍如同自己。</a:t>
            </a:r>
          </a:p>
          <a:p>
            <a:pPr algn="l">
              <a:lnSpc>
                <a:spcPct val="110000"/>
              </a:lnSpc>
            </a:pPr>
            <a:r>
              <a:rPr lang="en-US" altLang="zh-CN" sz="3600" b="1" dirty="0" smtClean="0">
                <a:solidFill>
                  <a:schemeClr val="tx1"/>
                </a:solidFill>
              </a:rPr>
              <a:t>He </a:t>
            </a:r>
            <a:r>
              <a:rPr lang="en-US" altLang="zh-CN" sz="3600" b="1" dirty="0">
                <a:solidFill>
                  <a:schemeClr val="tx1"/>
                </a:solidFill>
              </a:rPr>
              <a:t>answered: " 'Love the Lord your God with all your heart and with all your soul and with all your strength and with all your mind' ; and, 'Love your neighbor as yourself.'”</a:t>
            </a:r>
          </a:p>
          <a:p>
            <a:pPr algn="l">
              <a:lnSpc>
                <a:spcPct val="110000"/>
              </a:lnSpc>
            </a:pPr>
            <a:r>
              <a:rPr lang="en-US" altLang="zh-CN" sz="3600" b="1" dirty="0" smtClean="0">
                <a:solidFill>
                  <a:schemeClr val="tx1"/>
                </a:solidFill>
              </a:rPr>
              <a:t>28</a:t>
            </a:r>
            <a:r>
              <a:rPr lang="zh-CN" altLang="en-US" sz="3600" b="1" dirty="0" smtClean="0">
                <a:solidFill>
                  <a:schemeClr val="tx1"/>
                </a:solidFill>
              </a:rPr>
              <a:t>耶穌說：“你回答的是。你這樣行，就必得永生。</a:t>
            </a:r>
          </a:p>
          <a:p>
            <a:pPr algn="l">
              <a:lnSpc>
                <a:spcPct val="110000"/>
              </a:lnSpc>
            </a:pPr>
            <a:r>
              <a:rPr lang="en-US" altLang="zh-CN" sz="3600" b="1" dirty="0" smtClean="0">
                <a:solidFill>
                  <a:schemeClr val="tx1"/>
                </a:solidFill>
              </a:rPr>
              <a:t>You </a:t>
            </a:r>
            <a:r>
              <a:rPr lang="en-US" altLang="zh-CN" sz="3600" b="1" dirty="0">
                <a:solidFill>
                  <a:schemeClr val="tx1"/>
                </a:solidFill>
              </a:rPr>
              <a:t>have answered correctly, Jesus replied. "Do this and you will live.”</a:t>
            </a:r>
          </a:p>
        </p:txBody>
      </p:sp>
    </p:spTree>
    <p:extLst>
      <p:ext uri="{BB962C8B-B14F-4D97-AF65-F5344CB8AC3E}">
        <p14:creationId xmlns:p14="http://schemas.microsoft.com/office/powerpoint/2010/main" val="25261308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en-US" altLang="zh-CN" sz="3600" b="1" dirty="0" smtClean="0">
                <a:solidFill>
                  <a:schemeClr val="tx1"/>
                </a:solidFill>
              </a:rPr>
              <a:t>29</a:t>
            </a:r>
            <a:r>
              <a:rPr lang="zh-CN" altLang="en-US" sz="3600" b="1" dirty="0" smtClean="0">
                <a:solidFill>
                  <a:schemeClr val="tx1"/>
                </a:solidFill>
              </a:rPr>
              <a:t>那人要顯明自己有理，就對耶穌說：“誰是我的鄰舍呢？</a:t>
            </a:r>
            <a:r>
              <a:rPr lang="en-US" altLang="zh-CN" sz="3600" b="1" dirty="0" smtClean="0">
                <a:solidFill>
                  <a:schemeClr val="tx1"/>
                </a:solidFill>
              </a:rPr>
              <a:t>But </a:t>
            </a:r>
            <a:r>
              <a:rPr lang="en-US" altLang="zh-CN" sz="3600" b="1" dirty="0">
                <a:solidFill>
                  <a:schemeClr val="tx1"/>
                </a:solidFill>
              </a:rPr>
              <a:t>he wanted to justify himself, so he asked Jesus, "And who is my neighbor?”</a:t>
            </a:r>
          </a:p>
          <a:p>
            <a:pPr algn="l">
              <a:lnSpc>
                <a:spcPct val="110000"/>
              </a:lnSpc>
            </a:pPr>
            <a:r>
              <a:rPr lang="en-US" altLang="zh-CN" sz="3600" b="1" dirty="0" smtClean="0">
                <a:solidFill>
                  <a:schemeClr val="tx1"/>
                </a:solidFill>
              </a:rPr>
              <a:t>30</a:t>
            </a:r>
            <a:r>
              <a:rPr lang="zh-CN" altLang="en-US" sz="3600" b="1" dirty="0" smtClean="0">
                <a:solidFill>
                  <a:schemeClr val="tx1"/>
                </a:solidFill>
              </a:rPr>
              <a:t>耶穌回答說：“有一個人從耶路撒冷下耶利哥去，落在強盜手中。他們剝去他的衣裳，把他打個半死，就丟下他走了。</a:t>
            </a:r>
            <a:r>
              <a:rPr lang="en-US" altLang="zh-CN" sz="3600" b="1" dirty="0" smtClean="0">
                <a:solidFill>
                  <a:schemeClr val="tx1"/>
                </a:solidFill>
              </a:rPr>
              <a:t>In </a:t>
            </a:r>
            <a:r>
              <a:rPr lang="en-US" altLang="zh-CN" sz="3600" b="1" dirty="0">
                <a:solidFill>
                  <a:schemeClr val="tx1"/>
                </a:solidFill>
              </a:rPr>
              <a:t>reply Jesus said: "A man was going down from Jerusalem to Jericho, when he fell into the hands of robbers. They stripped him of his clothes, beat him and went away, leaving him half dead. </a:t>
            </a:r>
          </a:p>
        </p:txBody>
      </p:sp>
    </p:spTree>
    <p:extLst>
      <p:ext uri="{BB962C8B-B14F-4D97-AF65-F5344CB8AC3E}">
        <p14:creationId xmlns:p14="http://schemas.microsoft.com/office/powerpoint/2010/main" val="40029842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en-US" altLang="zh-CN" sz="3600" b="1" dirty="0" smtClean="0">
                <a:solidFill>
                  <a:schemeClr val="tx1"/>
                </a:solidFill>
              </a:rPr>
              <a:t>31</a:t>
            </a:r>
            <a:r>
              <a:rPr lang="zh-CN" altLang="en-US" sz="3600" b="1" dirty="0" smtClean="0">
                <a:solidFill>
                  <a:schemeClr val="tx1"/>
                </a:solidFill>
              </a:rPr>
              <a:t>偶然有一個祭司從這條路下來，看見他，就從那邊過去了。</a:t>
            </a:r>
          </a:p>
          <a:p>
            <a:pPr algn="l">
              <a:lnSpc>
                <a:spcPct val="110000"/>
              </a:lnSpc>
            </a:pPr>
            <a:r>
              <a:rPr lang="en-US" altLang="zh-CN" sz="3600" b="1" dirty="0" smtClean="0">
                <a:solidFill>
                  <a:schemeClr val="tx1"/>
                </a:solidFill>
              </a:rPr>
              <a:t>A </a:t>
            </a:r>
            <a:r>
              <a:rPr lang="en-US" altLang="zh-CN" sz="3600" b="1" dirty="0">
                <a:solidFill>
                  <a:schemeClr val="tx1"/>
                </a:solidFill>
              </a:rPr>
              <a:t>priest happened to be going down the same road, and when he saw the man, he passed by on the other side. </a:t>
            </a:r>
          </a:p>
          <a:p>
            <a:pPr algn="l">
              <a:lnSpc>
                <a:spcPct val="110000"/>
              </a:lnSpc>
            </a:pPr>
            <a:r>
              <a:rPr lang="en-US" altLang="zh-CN" sz="3600" b="1" dirty="0" smtClean="0">
                <a:solidFill>
                  <a:schemeClr val="tx1"/>
                </a:solidFill>
              </a:rPr>
              <a:t>32</a:t>
            </a:r>
            <a:r>
              <a:rPr lang="zh-CN" altLang="en-US" sz="3600" b="1" dirty="0" smtClean="0">
                <a:solidFill>
                  <a:schemeClr val="tx1"/>
                </a:solidFill>
              </a:rPr>
              <a:t>又有一個利未人來到這地方，看見他，也照樣從那邊過去了。</a:t>
            </a:r>
          </a:p>
          <a:p>
            <a:pPr algn="l">
              <a:lnSpc>
                <a:spcPct val="110000"/>
              </a:lnSpc>
            </a:pPr>
            <a:r>
              <a:rPr lang="en-US" altLang="zh-CN" sz="3600" b="1" dirty="0" smtClean="0">
                <a:solidFill>
                  <a:schemeClr val="tx1"/>
                </a:solidFill>
              </a:rPr>
              <a:t>So </a:t>
            </a:r>
            <a:r>
              <a:rPr lang="en-US" altLang="zh-CN" sz="3600" b="1" dirty="0">
                <a:solidFill>
                  <a:schemeClr val="tx1"/>
                </a:solidFill>
              </a:rPr>
              <a:t>too, a Levite, when he came to the place and saw him, passed by on the other side. </a:t>
            </a:r>
          </a:p>
        </p:txBody>
      </p:sp>
    </p:spTree>
    <p:extLst>
      <p:ext uri="{BB962C8B-B14F-4D97-AF65-F5344CB8AC3E}">
        <p14:creationId xmlns:p14="http://schemas.microsoft.com/office/powerpoint/2010/main" val="1384792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en-US" altLang="zh-CN" sz="3600" b="1" dirty="0" smtClean="0">
                <a:solidFill>
                  <a:schemeClr val="tx1"/>
                </a:solidFill>
              </a:rPr>
              <a:t>33</a:t>
            </a:r>
            <a:r>
              <a:rPr lang="zh-CN" altLang="en-US" sz="3600" b="1" dirty="0" smtClean="0">
                <a:solidFill>
                  <a:schemeClr val="tx1"/>
                </a:solidFill>
              </a:rPr>
              <a:t>惟有一個撒瑪利亞人行路來到那裡，看見他，就動了慈心，</a:t>
            </a:r>
          </a:p>
          <a:p>
            <a:pPr algn="l">
              <a:lnSpc>
                <a:spcPct val="110000"/>
              </a:lnSpc>
            </a:pPr>
            <a:r>
              <a:rPr lang="en-US" altLang="zh-CN" sz="3600" b="1" dirty="0" smtClean="0">
                <a:solidFill>
                  <a:schemeClr val="tx1"/>
                </a:solidFill>
              </a:rPr>
              <a:t>But </a:t>
            </a:r>
            <a:r>
              <a:rPr lang="en-US" altLang="zh-CN" sz="3600" b="1" dirty="0">
                <a:solidFill>
                  <a:schemeClr val="tx1"/>
                </a:solidFill>
              </a:rPr>
              <a:t>a Samaritan, as he traveled, came where the man was; and when he saw him, he took pity on him. </a:t>
            </a:r>
          </a:p>
          <a:p>
            <a:pPr algn="l">
              <a:lnSpc>
                <a:spcPct val="110000"/>
              </a:lnSpc>
            </a:pPr>
            <a:r>
              <a:rPr lang="en-US" altLang="zh-CN" sz="3600" b="1" dirty="0" smtClean="0">
                <a:solidFill>
                  <a:schemeClr val="tx1"/>
                </a:solidFill>
              </a:rPr>
              <a:t>34</a:t>
            </a:r>
            <a:r>
              <a:rPr lang="zh-CN" altLang="en-US" sz="3600" b="1" dirty="0" smtClean="0">
                <a:solidFill>
                  <a:schemeClr val="tx1"/>
                </a:solidFill>
              </a:rPr>
              <a:t>上前用油和酒倒在他的傷處，包裹好了，扶他騎上自己的牲口，帶到店裡去照應他。</a:t>
            </a:r>
          </a:p>
          <a:p>
            <a:pPr algn="l">
              <a:lnSpc>
                <a:spcPct val="110000"/>
              </a:lnSpc>
            </a:pPr>
            <a:r>
              <a:rPr lang="en-US" altLang="zh-CN" sz="3600" b="1" dirty="0" smtClean="0">
                <a:solidFill>
                  <a:schemeClr val="tx1"/>
                </a:solidFill>
              </a:rPr>
              <a:t>He </a:t>
            </a:r>
            <a:r>
              <a:rPr lang="en-US" altLang="zh-CN" sz="3600" b="1" dirty="0">
                <a:solidFill>
                  <a:schemeClr val="tx1"/>
                </a:solidFill>
              </a:rPr>
              <a:t>went to him and bandaged his wounds, pouring on oil and wine. Then he put the man on his own donkey, took him to an inn and took care of him. </a:t>
            </a:r>
          </a:p>
        </p:txBody>
      </p:sp>
    </p:spTree>
    <p:extLst>
      <p:ext uri="{BB962C8B-B14F-4D97-AF65-F5344CB8AC3E}">
        <p14:creationId xmlns:p14="http://schemas.microsoft.com/office/powerpoint/2010/main" val="28820467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en-US" altLang="zh-CN" sz="3600" b="1" dirty="0" smtClean="0">
                <a:solidFill>
                  <a:schemeClr val="tx1"/>
                </a:solidFill>
              </a:rPr>
              <a:t>35</a:t>
            </a:r>
            <a:r>
              <a:rPr lang="zh-CN" altLang="en-US" sz="3600" b="1" dirty="0" smtClean="0">
                <a:solidFill>
                  <a:schemeClr val="tx1"/>
                </a:solidFill>
              </a:rPr>
              <a:t>第二天，拿出二錢銀子來交給店主說：‘你且照應他，此外所費用的，我回來必還你。’</a:t>
            </a:r>
          </a:p>
          <a:p>
            <a:pPr algn="l">
              <a:lnSpc>
                <a:spcPct val="110000"/>
              </a:lnSpc>
            </a:pPr>
            <a:r>
              <a:rPr lang="en-US" altLang="zh-CN" sz="3600" b="1" dirty="0" smtClean="0">
                <a:solidFill>
                  <a:schemeClr val="tx1"/>
                </a:solidFill>
              </a:rPr>
              <a:t>The </a:t>
            </a:r>
            <a:r>
              <a:rPr lang="en-US" altLang="zh-CN" sz="3600" b="1" dirty="0">
                <a:solidFill>
                  <a:schemeClr val="tx1"/>
                </a:solidFill>
              </a:rPr>
              <a:t>next day he took out two silver coins and gave them to the innkeeper. 'Look after him,' he said, 'and when I return, I will reimburse you for any extra expense you may have.' </a:t>
            </a:r>
          </a:p>
          <a:p>
            <a:pPr algn="l">
              <a:lnSpc>
                <a:spcPct val="110000"/>
              </a:lnSpc>
            </a:pPr>
            <a:r>
              <a:rPr lang="en-US" altLang="zh-CN" sz="3600" b="1" dirty="0" smtClean="0">
                <a:solidFill>
                  <a:schemeClr val="tx1"/>
                </a:solidFill>
              </a:rPr>
              <a:t>36</a:t>
            </a:r>
            <a:r>
              <a:rPr lang="zh-CN" altLang="en-US" sz="3600" b="1" dirty="0" smtClean="0">
                <a:solidFill>
                  <a:schemeClr val="tx1"/>
                </a:solidFill>
              </a:rPr>
              <a:t>你想，這三個人哪一個是落在強盜手中的鄰舍呢？”</a:t>
            </a:r>
            <a:r>
              <a:rPr lang="en-US" altLang="zh-CN" sz="3600" b="1" dirty="0" smtClean="0">
                <a:solidFill>
                  <a:schemeClr val="tx1"/>
                </a:solidFill>
              </a:rPr>
              <a:t>Which </a:t>
            </a:r>
            <a:r>
              <a:rPr lang="en-US" altLang="zh-CN" sz="3600" b="1" dirty="0">
                <a:solidFill>
                  <a:schemeClr val="tx1"/>
                </a:solidFill>
              </a:rPr>
              <a:t>of these three do you think was a neighbor to the man who fell into the hands of robbers? </a:t>
            </a:r>
          </a:p>
        </p:txBody>
      </p:sp>
    </p:spTree>
    <p:extLst>
      <p:ext uri="{BB962C8B-B14F-4D97-AF65-F5344CB8AC3E}">
        <p14:creationId xmlns:p14="http://schemas.microsoft.com/office/powerpoint/2010/main" val="34447990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en-US" altLang="zh-CN" sz="3600" b="1" dirty="0" smtClean="0">
                <a:solidFill>
                  <a:schemeClr val="tx1"/>
                </a:solidFill>
              </a:rPr>
              <a:t>37</a:t>
            </a:r>
            <a:r>
              <a:rPr lang="zh-CN" altLang="en-US" sz="3600" b="1" dirty="0" smtClean="0">
                <a:solidFill>
                  <a:schemeClr val="tx1"/>
                </a:solidFill>
              </a:rPr>
              <a:t>他說：“是憐憫他的。”耶穌說：“你去照樣行吧！” </a:t>
            </a:r>
          </a:p>
          <a:p>
            <a:pPr algn="l">
              <a:lnSpc>
                <a:spcPct val="110000"/>
              </a:lnSpc>
            </a:pPr>
            <a:r>
              <a:rPr lang="en-US" altLang="zh-CN" sz="3600" b="1" dirty="0" smtClean="0">
                <a:solidFill>
                  <a:schemeClr val="tx1"/>
                </a:solidFill>
              </a:rPr>
              <a:t>The </a:t>
            </a:r>
            <a:r>
              <a:rPr lang="en-US" altLang="zh-CN" sz="3600" b="1" dirty="0">
                <a:solidFill>
                  <a:schemeClr val="tx1"/>
                </a:solidFill>
              </a:rPr>
              <a:t>expert in the law replied, "The one who had mercy on him." Jesus told him, "Go and do likewise."</a:t>
            </a:r>
          </a:p>
        </p:txBody>
      </p:sp>
    </p:spTree>
    <p:extLst>
      <p:ext uri="{BB962C8B-B14F-4D97-AF65-F5344CB8AC3E}">
        <p14:creationId xmlns:p14="http://schemas.microsoft.com/office/powerpoint/2010/main" val="26566185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en-US" altLang="zh-CN" sz="3600" b="1" dirty="0" smtClean="0">
                <a:solidFill>
                  <a:schemeClr val="tx1"/>
                </a:solidFill>
              </a:rPr>
              <a:t>【</a:t>
            </a:r>
            <a:r>
              <a:rPr lang="zh-CN" altLang="en-US" sz="3600" b="1" dirty="0" smtClean="0">
                <a:solidFill>
                  <a:schemeClr val="tx1"/>
                </a:solidFill>
              </a:rPr>
              <a:t>約翰福音</a:t>
            </a:r>
            <a:r>
              <a:rPr lang="en-US" altLang="zh-CN" sz="3600" b="1" dirty="0" smtClean="0">
                <a:solidFill>
                  <a:schemeClr val="tx1"/>
                </a:solidFill>
              </a:rPr>
              <a:t>John </a:t>
            </a:r>
            <a:r>
              <a:rPr lang="en-US" altLang="zh-CN" sz="3600" b="1" dirty="0">
                <a:solidFill>
                  <a:schemeClr val="tx1"/>
                </a:solidFill>
              </a:rPr>
              <a:t>13</a:t>
            </a:r>
            <a:r>
              <a:rPr lang="zh-CN" altLang="en-US" sz="3600" b="1" dirty="0">
                <a:solidFill>
                  <a:schemeClr val="tx1"/>
                </a:solidFill>
              </a:rPr>
              <a:t>：</a:t>
            </a:r>
            <a:r>
              <a:rPr lang="en-US" altLang="zh-CN" sz="3600" b="1" dirty="0">
                <a:solidFill>
                  <a:schemeClr val="tx1"/>
                </a:solidFill>
              </a:rPr>
              <a:t>34</a:t>
            </a:r>
            <a:r>
              <a:rPr lang="en-US" altLang="zh-CN" sz="3600" b="1" dirty="0" smtClean="0">
                <a:solidFill>
                  <a:schemeClr val="tx1"/>
                </a:solidFill>
              </a:rPr>
              <a:t>】</a:t>
            </a:r>
          </a:p>
          <a:p>
            <a:pPr algn="l">
              <a:lnSpc>
                <a:spcPct val="110000"/>
              </a:lnSpc>
            </a:pPr>
            <a:r>
              <a:rPr lang="zh-CN" altLang="en-US" sz="3600" b="1" dirty="0" smtClean="0">
                <a:solidFill>
                  <a:schemeClr val="tx1"/>
                </a:solidFill>
              </a:rPr>
              <a:t>我賜給你們一條新命令，乃是叫你們彼此相愛；我怎樣愛你們，你們也要怎樣相愛。</a:t>
            </a:r>
          </a:p>
          <a:p>
            <a:pPr algn="l">
              <a:lnSpc>
                <a:spcPct val="110000"/>
              </a:lnSpc>
            </a:pPr>
            <a:r>
              <a:rPr lang="en-US" altLang="zh-CN" sz="3600" b="1" dirty="0" smtClean="0">
                <a:solidFill>
                  <a:schemeClr val="tx1"/>
                </a:solidFill>
              </a:rPr>
              <a:t>A </a:t>
            </a:r>
            <a:r>
              <a:rPr lang="en-US" altLang="zh-CN" sz="3600" b="1" dirty="0">
                <a:solidFill>
                  <a:schemeClr val="tx1"/>
                </a:solidFill>
              </a:rPr>
              <a:t>new command I give you: Love one another. As I have loved you, so you must love one another.</a:t>
            </a:r>
          </a:p>
        </p:txBody>
      </p:sp>
    </p:spTree>
    <p:extLst>
      <p:ext uri="{BB962C8B-B14F-4D97-AF65-F5344CB8AC3E}">
        <p14:creationId xmlns:p14="http://schemas.microsoft.com/office/powerpoint/2010/main" val="39727926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1"/>
            <a:ext cx="9144000" cy="6857999"/>
          </a:xfrm>
        </p:spPr>
        <p:txBody>
          <a:bodyPr>
            <a:noAutofit/>
          </a:bodyPr>
          <a:lstStyle/>
          <a:p>
            <a:pPr algn="l"/>
            <a:r>
              <a:rPr lang="en-US" altLang="zh-CN" sz="3600" b="1" dirty="0" smtClean="0">
                <a:solidFill>
                  <a:schemeClr val="tx1"/>
                </a:solidFill>
              </a:rPr>
              <a:t>【</a:t>
            </a:r>
            <a:r>
              <a:rPr lang="zh-CN" altLang="en-US" sz="3600" b="1" dirty="0" smtClean="0">
                <a:solidFill>
                  <a:schemeClr val="tx1"/>
                </a:solidFill>
              </a:rPr>
              <a:t>約翰一書</a:t>
            </a:r>
            <a:r>
              <a:rPr lang="en-US" altLang="zh-CN" sz="3600" b="1" dirty="0" smtClean="0">
                <a:solidFill>
                  <a:schemeClr val="tx1"/>
                </a:solidFill>
              </a:rPr>
              <a:t>1 </a:t>
            </a:r>
            <a:r>
              <a:rPr lang="en-US" altLang="zh-CN" sz="3600" b="1" dirty="0">
                <a:solidFill>
                  <a:schemeClr val="tx1"/>
                </a:solidFill>
              </a:rPr>
              <a:t>John 4</a:t>
            </a:r>
            <a:r>
              <a:rPr lang="zh-CN" altLang="en-US" sz="3600" b="1" dirty="0">
                <a:solidFill>
                  <a:schemeClr val="tx1"/>
                </a:solidFill>
              </a:rPr>
              <a:t>：</a:t>
            </a:r>
            <a:r>
              <a:rPr lang="en-US" altLang="zh-CN" sz="3600" b="1" dirty="0">
                <a:solidFill>
                  <a:schemeClr val="tx1"/>
                </a:solidFill>
              </a:rPr>
              <a:t>7-8</a:t>
            </a:r>
            <a:r>
              <a:rPr lang="en-US" altLang="zh-CN" sz="3600" b="1" dirty="0" smtClean="0">
                <a:solidFill>
                  <a:schemeClr val="tx1"/>
                </a:solidFill>
              </a:rPr>
              <a:t>】</a:t>
            </a:r>
            <a:r>
              <a:rPr lang="zh-CN" altLang="en-US" sz="3600" b="1" dirty="0" smtClean="0">
                <a:solidFill>
                  <a:schemeClr val="tx1"/>
                </a:solidFill>
              </a:rPr>
              <a:t>親愛的弟兄啊，我們應當彼此相愛，因為愛是從神來的。凡有愛心的，都是由神而生，並且認識神。沒有愛心的，就不認識神，因為神就是愛。</a:t>
            </a:r>
          </a:p>
          <a:p>
            <a:pPr algn="l"/>
            <a:r>
              <a:rPr lang="en-US" altLang="zh-CN" sz="3600" b="1" dirty="0" smtClean="0">
                <a:solidFill>
                  <a:schemeClr val="tx1"/>
                </a:solidFill>
              </a:rPr>
              <a:t>Beloved</a:t>
            </a:r>
            <a:r>
              <a:rPr lang="en-US" altLang="zh-CN" sz="3600" b="1" dirty="0">
                <a:solidFill>
                  <a:schemeClr val="tx1"/>
                </a:solidFill>
              </a:rPr>
              <a:t>, let us love one another, for love is of God; and everyone who loves is born of God and knows God. He who does not love does not know God, for God is love.</a:t>
            </a:r>
          </a:p>
          <a:p>
            <a:pPr algn="l"/>
            <a:r>
              <a:rPr lang="en-US" altLang="zh-CN" sz="3600" b="1" dirty="0" smtClean="0">
                <a:solidFill>
                  <a:schemeClr val="tx1"/>
                </a:solidFill>
              </a:rPr>
              <a:t>【</a:t>
            </a:r>
            <a:r>
              <a:rPr lang="zh-CN" altLang="en-US" sz="3600" b="1" dirty="0" smtClean="0">
                <a:solidFill>
                  <a:schemeClr val="tx1"/>
                </a:solidFill>
              </a:rPr>
              <a:t>約翰福音</a:t>
            </a:r>
            <a:r>
              <a:rPr lang="en-US" altLang="zh-CN" sz="3600" b="1" dirty="0" smtClean="0">
                <a:solidFill>
                  <a:schemeClr val="tx1"/>
                </a:solidFill>
              </a:rPr>
              <a:t>John </a:t>
            </a:r>
            <a:r>
              <a:rPr lang="en-US" altLang="zh-CN" sz="3600" b="1" dirty="0">
                <a:solidFill>
                  <a:schemeClr val="tx1"/>
                </a:solidFill>
              </a:rPr>
              <a:t>13</a:t>
            </a:r>
            <a:r>
              <a:rPr lang="zh-CN" altLang="en-US" sz="3600" b="1" dirty="0">
                <a:solidFill>
                  <a:schemeClr val="tx1"/>
                </a:solidFill>
              </a:rPr>
              <a:t>：</a:t>
            </a:r>
            <a:r>
              <a:rPr lang="en-US" altLang="zh-CN" sz="3600" b="1" dirty="0">
                <a:solidFill>
                  <a:schemeClr val="tx1"/>
                </a:solidFill>
              </a:rPr>
              <a:t>35</a:t>
            </a:r>
            <a:r>
              <a:rPr lang="en-US" altLang="zh-CN" sz="3600" b="1" dirty="0" smtClean="0">
                <a:solidFill>
                  <a:schemeClr val="tx1"/>
                </a:solidFill>
              </a:rPr>
              <a:t>】</a:t>
            </a:r>
            <a:r>
              <a:rPr lang="zh-CN" altLang="en-US" sz="3600" b="1" dirty="0" smtClean="0">
                <a:solidFill>
                  <a:schemeClr val="tx1"/>
                </a:solidFill>
              </a:rPr>
              <a:t>你們若有彼此相愛的心，眾人因此就認出你們是我的門徒了。</a:t>
            </a:r>
          </a:p>
          <a:p>
            <a:pPr algn="l"/>
            <a:r>
              <a:rPr lang="en-US" altLang="zh-CN" sz="3600" b="1" dirty="0" smtClean="0">
                <a:solidFill>
                  <a:schemeClr val="tx1"/>
                </a:solidFill>
              </a:rPr>
              <a:t>By </a:t>
            </a:r>
            <a:r>
              <a:rPr lang="en-US" altLang="zh-CN" sz="3600" b="1" dirty="0">
                <a:solidFill>
                  <a:schemeClr val="tx1"/>
                </a:solidFill>
              </a:rPr>
              <a:t>this all men will know that you are my disciples, if you love one another."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en-US" altLang="zh-CN" sz="3600" b="1" dirty="0" smtClean="0">
                <a:solidFill>
                  <a:schemeClr val="tx1"/>
                </a:solidFill>
              </a:rPr>
              <a:t>【</a:t>
            </a:r>
            <a:r>
              <a:rPr lang="zh-CN" altLang="en-US" sz="3600" b="1" dirty="0" smtClean="0">
                <a:solidFill>
                  <a:schemeClr val="tx1"/>
                </a:solidFill>
              </a:rPr>
              <a:t>加拉太書</a:t>
            </a:r>
            <a:r>
              <a:rPr lang="en-US" altLang="zh-CN" sz="3600" b="1" dirty="0" smtClean="0">
                <a:solidFill>
                  <a:schemeClr val="tx1"/>
                </a:solidFill>
              </a:rPr>
              <a:t>Galatians </a:t>
            </a:r>
            <a:r>
              <a:rPr lang="en-US" altLang="zh-CN" sz="3600" b="1" dirty="0">
                <a:solidFill>
                  <a:schemeClr val="tx1"/>
                </a:solidFill>
              </a:rPr>
              <a:t>2</a:t>
            </a:r>
            <a:r>
              <a:rPr lang="zh-CN" altLang="en-US" sz="3600" b="1" dirty="0">
                <a:solidFill>
                  <a:schemeClr val="tx1"/>
                </a:solidFill>
              </a:rPr>
              <a:t>：</a:t>
            </a:r>
            <a:r>
              <a:rPr lang="en-US" altLang="zh-CN" sz="3600" b="1" dirty="0">
                <a:solidFill>
                  <a:schemeClr val="tx1"/>
                </a:solidFill>
              </a:rPr>
              <a:t>20b</a:t>
            </a:r>
            <a:r>
              <a:rPr lang="en-US" altLang="zh-CN" sz="3600" b="1" dirty="0" smtClean="0">
                <a:solidFill>
                  <a:schemeClr val="tx1"/>
                </a:solidFill>
              </a:rPr>
              <a:t>】</a:t>
            </a:r>
            <a:r>
              <a:rPr lang="zh-CN" altLang="en-US" sz="3600" b="1" dirty="0" smtClean="0">
                <a:solidFill>
                  <a:schemeClr val="tx1"/>
                </a:solidFill>
              </a:rPr>
              <a:t>並且我如今在肉身活著，是因信　神的兒子而活，他是愛我，為我舍己。</a:t>
            </a:r>
          </a:p>
          <a:p>
            <a:pPr algn="l">
              <a:lnSpc>
                <a:spcPct val="110000"/>
              </a:lnSpc>
            </a:pPr>
            <a:r>
              <a:rPr lang="en-US" altLang="zh-CN" sz="3600" b="1" dirty="0" smtClean="0">
                <a:solidFill>
                  <a:schemeClr val="tx1"/>
                </a:solidFill>
              </a:rPr>
              <a:t>The </a:t>
            </a:r>
            <a:r>
              <a:rPr lang="en-US" altLang="zh-CN" sz="3600" b="1" dirty="0">
                <a:solidFill>
                  <a:schemeClr val="tx1"/>
                </a:solidFill>
              </a:rPr>
              <a:t>life I live in the body, I live by faith in the Son of God, who loved me and gave himself for me.</a:t>
            </a:r>
          </a:p>
          <a:p>
            <a:pPr algn="l">
              <a:lnSpc>
                <a:spcPct val="110000"/>
              </a:lnSpc>
            </a:pPr>
            <a:r>
              <a:rPr lang="en-US" altLang="zh-CN" sz="3600" b="1" dirty="0" smtClean="0">
                <a:solidFill>
                  <a:schemeClr val="tx1"/>
                </a:solidFill>
              </a:rPr>
              <a:t>【</a:t>
            </a:r>
            <a:r>
              <a:rPr lang="zh-CN" altLang="en-US" sz="3600" b="1" dirty="0" smtClean="0">
                <a:solidFill>
                  <a:schemeClr val="tx1"/>
                </a:solidFill>
              </a:rPr>
              <a:t>約翰一書</a:t>
            </a:r>
            <a:r>
              <a:rPr lang="en-US" altLang="zh-CN" sz="3600" b="1" dirty="0" smtClean="0">
                <a:solidFill>
                  <a:schemeClr val="tx1"/>
                </a:solidFill>
              </a:rPr>
              <a:t>1 </a:t>
            </a:r>
            <a:r>
              <a:rPr lang="en-US" altLang="zh-CN" sz="3600" b="1" dirty="0">
                <a:solidFill>
                  <a:schemeClr val="tx1"/>
                </a:solidFill>
              </a:rPr>
              <a:t>John 3</a:t>
            </a:r>
            <a:r>
              <a:rPr lang="zh-CN" altLang="en-US" sz="3600" b="1" dirty="0">
                <a:solidFill>
                  <a:schemeClr val="tx1"/>
                </a:solidFill>
              </a:rPr>
              <a:t>：</a:t>
            </a:r>
            <a:r>
              <a:rPr lang="en-US" altLang="zh-CN" sz="3600" b="1" dirty="0">
                <a:solidFill>
                  <a:schemeClr val="tx1"/>
                </a:solidFill>
              </a:rPr>
              <a:t>16</a:t>
            </a:r>
            <a:r>
              <a:rPr lang="en-US" altLang="zh-CN" sz="3600" b="1" dirty="0" smtClean="0">
                <a:solidFill>
                  <a:schemeClr val="tx1"/>
                </a:solidFill>
              </a:rPr>
              <a:t>】</a:t>
            </a:r>
            <a:r>
              <a:rPr lang="zh-CN" altLang="en-US" sz="3600" b="1" dirty="0" smtClean="0">
                <a:solidFill>
                  <a:schemeClr val="tx1"/>
                </a:solidFill>
              </a:rPr>
              <a:t>主為我們捨命，我們從此就知道何為愛，我們也當為弟兄捨命。</a:t>
            </a:r>
          </a:p>
          <a:p>
            <a:pPr algn="l">
              <a:lnSpc>
                <a:spcPct val="110000"/>
              </a:lnSpc>
            </a:pPr>
            <a:r>
              <a:rPr lang="en-US" altLang="zh-CN" sz="3600" b="1" dirty="0" smtClean="0">
                <a:solidFill>
                  <a:schemeClr val="tx1"/>
                </a:solidFill>
              </a:rPr>
              <a:t>This </a:t>
            </a:r>
            <a:r>
              <a:rPr lang="en-US" altLang="zh-CN" sz="3600" b="1" dirty="0">
                <a:solidFill>
                  <a:schemeClr val="tx1"/>
                </a:solidFill>
              </a:rPr>
              <a:t>is how we know what love is: Jesus Christ laid down his life for us. And we ought to lay down our lives for our brothers</a:t>
            </a:r>
            <a:r>
              <a:rPr lang="en-US" altLang="zh-CN" sz="3600" b="1" dirty="0" smtClean="0">
                <a:solidFill>
                  <a:schemeClr val="tx1"/>
                </a:solidFill>
              </a:rPr>
              <a:t>.</a:t>
            </a:r>
            <a:endParaRPr lang="en-US" altLang="zh-CN" sz="3600" b="1" dirty="0">
              <a:solidFill>
                <a:schemeClr val="tx1"/>
              </a:solidFill>
            </a:endParaRPr>
          </a:p>
        </p:txBody>
      </p:sp>
    </p:spTree>
    <p:extLst>
      <p:ext uri="{BB962C8B-B14F-4D97-AF65-F5344CB8AC3E}">
        <p14:creationId xmlns:p14="http://schemas.microsoft.com/office/powerpoint/2010/main" val="7335742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116632"/>
            <a:ext cx="8928992" cy="6552728"/>
          </a:xfrm>
        </p:spPr>
        <p:txBody>
          <a:bodyPr>
            <a:noAutofit/>
          </a:bodyPr>
          <a:lstStyle/>
          <a:p>
            <a:pPr marL="0" indent="0">
              <a:buNone/>
            </a:pPr>
            <a:r>
              <a:rPr lang="en-US" altLang="zh-CN" sz="3300" b="1" dirty="0" smtClean="0"/>
              <a:t>【</a:t>
            </a:r>
            <a:r>
              <a:rPr lang="zh-CN" altLang="en-US" sz="3300" b="1" dirty="0" smtClean="0"/>
              <a:t>約壹</a:t>
            </a:r>
            <a:r>
              <a:rPr lang="en-US" altLang="zh-CN" sz="3300" b="1" dirty="0" smtClean="0"/>
              <a:t>3:14】</a:t>
            </a:r>
            <a:r>
              <a:rPr lang="zh-CN" altLang="en-US" sz="3300" b="1" dirty="0" smtClean="0"/>
              <a:t>我們因為愛弟兄，就曉得是已經出死入生了。沒有愛心的，仍住在死中。</a:t>
            </a:r>
          </a:p>
          <a:p>
            <a:pPr marL="0" indent="0">
              <a:buNone/>
            </a:pPr>
            <a:r>
              <a:rPr lang="en-US" altLang="zh-CN" sz="3300" b="1" dirty="0" smtClean="0"/>
              <a:t>We </a:t>
            </a:r>
            <a:r>
              <a:rPr lang="en-US" altLang="zh-CN" sz="3300" b="1" dirty="0"/>
              <a:t>know that we have passed from death to life, because we love our brothers. Anyone who does not love remains in death. </a:t>
            </a:r>
            <a:endParaRPr lang="en-US" altLang="zh-CN" sz="3300" b="1" dirty="0" smtClean="0"/>
          </a:p>
          <a:p>
            <a:pPr marL="0" indent="0">
              <a:buNone/>
            </a:pPr>
            <a:r>
              <a:rPr lang="en-US" altLang="zh-CN" sz="3300" b="1" dirty="0" smtClean="0"/>
              <a:t>[</a:t>
            </a:r>
            <a:r>
              <a:rPr lang="zh-CN" altLang="en-US" sz="3300" b="1" dirty="0" smtClean="0"/>
              <a:t>彼得前書 </a:t>
            </a:r>
            <a:r>
              <a:rPr lang="en-US" altLang="zh-CN" sz="3300" b="1" dirty="0" smtClean="0"/>
              <a:t>1 </a:t>
            </a:r>
            <a:r>
              <a:rPr lang="en-US" altLang="zh-CN" sz="3300" b="1" dirty="0"/>
              <a:t>Peter 1: 22] </a:t>
            </a:r>
            <a:r>
              <a:rPr lang="zh-CN" altLang="en-US" sz="3300" b="1" dirty="0" smtClean="0"/>
              <a:t>你們既因順從真理，潔淨了自己的心，以致愛弟兄沒有虛假，就當從心裡彼此切實相愛（“從心裡”有古卷作“從清潔的心”）。</a:t>
            </a:r>
          </a:p>
          <a:p>
            <a:pPr marL="0" indent="0">
              <a:buNone/>
            </a:pPr>
            <a:r>
              <a:rPr lang="en-US" altLang="zh-CN" sz="3300" b="1" dirty="0" smtClean="0"/>
              <a:t>Since </a:t>
            </a:r>
            <a:r>
              <a:rPr lang="en-US" altLang="zh-CN" sz="3300" b="1" dirty="0"/>
              <a:t>you have in obedience to the truth purified your souls for a sincere love of the brethren, fervently love one another from the heart,</a:t>
            </a:r>
          </a:p>
          <a:p>
            <a:pPr marL="0" indent="0">
              <a:buNone/>
            </a:pPr>
            <a:endParaRPr lang="en-US" altLang="zh-CN" sz="3300" b="1" dirty="0"/>
          </a:p>
        </p:txBody>
      </p:sp>
    </p:spTree>
    <p:extLst>
      <p:ext uri="{BB962C8B-B14F-4D97-AF65-F5344CB8AC3E}">
        <p14:creationId xmlns:p14="http://schemas.microsoft.com/office/powerpoint/2010/main" val="3275367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116632"/>
            <a:ext cx="8928992" cy="6552728"/>
          </a:xfrm>
        </p:spPr>
        <p:txBody>
          <a:bodyPr>
            <a:noAutofit/>
          </a:bodyPr>
          <a:lstStyle/>
          <a:p>
            <a:pPr marL="0" indent="0">
              <a:buNone/>
            </a:pPr>
            <a:r>
              <a:rPr lang="en-US" altLang="zh-CN" sz="3300" b="1" dirty="0" smtClean="0"/>
              <a:t>【</a:t>
            </a:r>
            <a:r>
              <a:rPr lang="zh-CN" altLang="en-US" sz="3300" b="1" dirty="0" smtClean="0"/>
              <a:t>馬太福音</a:t>
            </a:r>
            <a:r>
              <a:rPr lang="en-US" altLang="zh-CN" sz="3300" b="1" dirty="0" smtClean="0"/>
              <a:t>Matthew </a:t>
            </a:r>
            <a:r>
              <a:rPr lang="en-US" altLang="zh-CN" sz="3300" b="1" dirty="0"/>
              <a:t>26</a:t>
            </a:r>
            <a:r>
              <a:rPr lang="zh-CN" altLang="en-US" sz="3300" b="1" dirty="0"/>
              <a:t>：</a:t>
            </a:r>
            <a:r>
              <a:rPr lang="en-US" altLang="zh-CN" sz="3300" b="1" dirty="0"/>
              <a:t>48-50】</a:t>
            </a:r>
          </a:p>
          <a:p>
            <a:pPr marL="0" indent="0">
              <a:buNone/>
            </a:pPr>
            <a:r>
              <a:rPr lang="en-US" altLang="zh-CN" sz="3300" b="1" dirty="0" smtClean="0"/>
              <a:t>48</a:t>
            </a:r>
            <a:r>
              <a:rPr lang="zh-CN" altLang="en-US" sz="3300" b="1" dirty="0" smtClean="0"/>
              <a:t>那賣耶穌的給了他們一個暗號，說：“我與誰親嘴，誰就是他。你們可以拿住他。” </a:t>
            </a:r>
          </a:p>
          <a:p>
            <a:pPr marL="0" indent="0">
              <a:buNone/>
            </a:pPr>
            <a:r>
              <a:rPr lang="en-US" altLang="zh-CN" sz="3300" b="1" dirty="0" smtClean="0"/>
              <a:t>Now </a:t>
            </a:r>
            <a:r>
              <a:rPr lang="en-US" altLang="zh-CN" sz="3300" b="1" dirty="0"/>
              <a:t>the betrayer had arranged a signal with them: "The one I kiss is the man; arrest him."</a:t>
            </a:r>
          </a:p>
          <a:p>
            <a:pPr marL="0" indent="0">
              <a:buNone/>
            </a:pPr>
            <a:r>
              <a:rPr lang="en-US" altLang="zh-CN" sz="3300" b="1" dirty="0" smtClean="0"/>
              <a:t>49</a:t>
            </a:r>
            <a:r>
              <a:rPr lang="zh-CN" altLang="en-US" sz="3300" b="1" dirty="0" smtClean="0"/>
              <a:t>猶大隨即到耶穌跟前說：“請拉比安”，就與他親嘴。</a:t>
            </a:r>
          </a:p>
          <a:p>
            <a:pPr marL="0" indent="0">
              <a:buNone/>
            </a:pPr>
            <a:r>
              <a:rPr lang="en-US" altLang="zh-CN" sz="3300" b="1" dirty="0" smtClean="0"/>
              <a:t>Going </a:t>
            </a:r>
            <a:r>
              <a:rPr lang="en-US" altLang="zh-CN" sz="3300" b="1" dirty="0"/>
              <a:t>at once to Jesus, Judas said, "Greetings, Rabbi!" and kissed him.</a:t>
            </a:r>
          </a:p>
          <a:p>
            <a:pPr marL="0" indent="0">
              <a:buNone/>
            </a:pPr>
            <a:r>
              <a:rPr lang="en-US" altLang="zh-CN" sz="3300" b="1" dirty="0" smtClean="0"/>
              <a:t>50</a:t>
            </a:r>
            <a:r>
              <a:rPr lang="zh-CN" altLang="en-US" sz="3300" b="1" dirty="0" smtClean="0"/>
              <a:t>耶穌對他說：“朋友，你來要作的事，就作吧！”</a:t>
            </a:r>
          </a:p>
          <a:p>
            <a:pPr marL="0" indent="0">
              <a:buNone/>
            </a:pPr>
            <a:r>
              <a:rPr lang="en-US" altLang="zh-CN" sz="3300" b="1" dirty="0" smtClean="0"/>
              <a:t>Jesus </a:t>
            </a:r>
            <a:r>
              <a:rPr lang="en-US" altLang="zh-CN" sz="3300" b="1" dirty="0"/>
              <a:t>replied, "Friend, do what you came for."</a:t>
            </a:r>
          </a:p>
        </p:txBody>
      </p:sp>
    </p:spTree>
    <p:extLst>
      <p:ext uri="{BB962C8B-B14F-4D97-AF65-F5344CB8AC3E}">
        <p14:creationId xmlns:p14="http://schemas.microsoft.com/office/powerpoint/2010/main" val="4278166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1569"/>
            <a:ext cx="9144000" cy="6857999"/>
          </a:xfrm>
        </p:spPr>
        <p:txBody>
          <a:bodyPr>
            <a:noAutofit/>
          </a:bodyPr>
          <a:lstStyle/>
          <a:p>
            <a:pPr algn="l"/>
            <a:r>
              <a:rPr lang="en-US" altLang="zh-CN" sz="3300" b="1" dirty="0">
                <a:solidFill>
                  <a:schemeClr val="tx1"/>
                </a:solidFill>
              </a:rPr>
              <a:t>【</a:t>
            </a:r>
            <a:r>
              <a:rPr lang="zh-CN" altLang="en-US" sz="3300" b="1" dirty="0">
                <a:solidFill>
                  <a:schemeClr val="tx1"/>
                </a:solidFill>
              </a:rPr>
              <a:t>箴言</a:t>
            </a:r>
            <a:r>
              <a:rPr lang="en-US" altLang="zh-CN" sz="3300" b="1" dirty="0">
                <a:solidFill>
                  <a:schemeClr val="tx1"/>
                </a:solidFill>
              </a:rPr>
              <a:t>Proverbs 27</a:t>
            </a:r>
            <a:r>
              <a:rPr lang="zh-CN" altLang="en-US" sz="3300" b="1" dirty="0">
                <a:solidFill>
                  <a:schemeClr val="tx1"/>
                </a:solidFill>
              </a:rPr>
              <a:t>：</a:t>
            </a:r>
            <a:r>
              <a:rPr lang="en-US" altLang="zh-CN" sz="3300" b="1" dirty="0">
                <a:solidFill>
                  <a:schemeClr val="tx1"/>
                </a:solidFill>
              </a:rPr>
              <a:t>6</a:t>
            </a:r>
            <a:r>
              <a:rPr lang="en-US" altLang="zh-CN" sz="3300" b="1" dirty="0" smtClean="0">
                <a:solidFill>
                  <a:schemeClr val="tx1"/>
                </a:solidFill>
              </a:rPr>
              <a:t>】</a:t>
            </a:r>
          </a:p>
          <a:p>
            <a:pPr algn="l"/>
            <a:r>
              <a:rPr lang="zh-CN" altLang="en-US" sz="3300" b="1" dirty="0" smtClean="0">
                <a:solidFill>
                  <a:schemeClr val="tx1"/>
                </a:solidFill>
              </a:rPr>
              <a:t>朋友加的傷痕出於忠誠；仇敵連連親嘴卻是多餘。</a:t>
            </a:r>
          </a:p>
          <a:p>
            <a:pPr algn="l"/>
            <a:r>
              <a:rPr lang="en-US" altLang="zh-CN" sz="3300" b="1" dirty="0" smtClean="0">
                <a:solidFill>
                  <a:schemeClr val="tx1"/>
                </a:solidFill>
              </a:rPr>
              <a:t>Wounds </a:t>
            </a:r>
            <a:r>
              <a:rPr lang="en-US" altLang="zh-CN" sz="3300" b="1" dirty="0">
                <a:solidFill>
                  <a:schemeClr val="tx1"/>
                </a:solidFill>
              </a:rPr>
              <a:t>from a friend can be trusted, but an enemy multiplies kisses</a:t>
            </a:r>
            <a:r>
              <a:rPr lang="en-US" altLang="zh-CN" sz="3300" b="1" dirty="0" smtClean="0">
                <a:solidFill>
                  <a:schemeClr val="tx1"/>
                </a:solidFill>
              </a:rPr>
              <a:t>.</a:t>
            </a:r>
          </a:p>
          <a:p>
            <a:pPr algn="l"/>
            <a:endParaRPr lang="en-US" altLang="zh-CN" sz="3300" b="1" dirty="0">
              <a:solidFill>
                <a:schemeClr val="tx1"/>
              </a:solidFill>
            </a:endParaRPr>
          </a:p>
          <a:p>
            <a:pPr algn="l"/>
            <a:r>
              <a:rPr lang="en-US" altLang="zh-CN" sz="3300" b="1" dirty="0" smtClean="0">
                <a:solidFill>
                  <a:schemeClr val="tx1"/>
                </a:solidFill>
              </a:rPr>
              <a:t>[</a:t>
            </a:r>
            <a:r>
              <a:rPr lang="zh-CN" altLang="en-US" sz="3300" b="1" dirty="0" smtClean="0">
                <a:solidFill>
                  <a:schemeClr val="tx1"/>
                </a:solidFill>
              </a:rPr>
              <a:t>彼得前書 </a:t>
            </a:r>
            <a:r>
              <a:rPr lang="en-US" altLang="zh-CN" sz="3300" b="1" dirty="0" smtClean="0">
                <a:solidFill>
                  <a:schemeClr val="tx1"/>
                </a:solidFill>
              </a:rPr>
              <a:t>1 </a:t>
            </a:r>
            <a:r>
              <a:rPr lang="en-US" altLang="zh-CN" sz="3300" b="1" dirty="0">
                <a:solidFill>
                  <a:schemeClr val="tx1"/>
                </a:solidFill>
              </a:rPr>
              <a:t>Peter 1: 22] </a:t>
            </a:r>
            <a:endParaRPr lang="en-US" altLang="zh-CN" sz="3300" b="1" dirty="0" smtClean="0">
              <a:solidFill>
                <a:schemeClr val="tx1"/>
              </a:solidFill>
            </a:endParaRPr>
          </a:p>
          <a:p>
            <a:pPr algn="l"/>
            <a:r>
              <a:rPr lang="zh-CN" altLang="en-US" sz="3300" b="1" dirty="0" smtClean="0">
                <a:solidFill>
                  <a:schemeClr val="tx1"/>
                </a:solidFill>
              </a:rPr>
              <a:t>你們既因順從真理，潔淨了自己的心，以致愛弟兄沒有虛假，就當從心裡彼此切實相愛（“從心裡”有古卷作“從清潔的心”）。</a:t>
            </a:r>
          </a:p>
          <a:p>
            <a:pPr algn="l"/>
            <a:r>
              <a:rPr lang="en-US" altLang="zh-CN" sz="3300" b="1" dirty="0" smtClean="0">
                <a:solidFill>
                  <a:schemeClr val="tx1"/>
                </a:solidFill>
              </a:rPr>
              <a:t>Since </a:t>
            </a:r>
            <a:r>
              <a:rPr lang="en-US" altLang="zh-CN" sz="3300" b="1" dirty="0">
                <a:solidFill>
                  <a:schemeClr val="tx1"/>
                </a:solidFill>
              </a:rPr>
              <a:t>you have in obedience to the truth purified your souls for a sincere love of the brethren, fervently love one another from the heart,</a:t>
            </a:r>
          </a:p>
          <a:p>
            <a:pPr algn="l"/>
            <a:endParaRPr lang="en-US" altLang="zh-CN" sz="3300" b="1"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en-US" altLang="zh-CN" sz="3600" b="1" dirty="0" smtClean="0">
                <a:solidFill>
                  <a:schemeClr val="tx1"/>
                </a:solidFill>
              </a:rPr>
              <a:t>【</a:t>
            </a:r>
            <a:r>
              <a:rPr lang="zh-CN" altLang="en-US" sz="3600" b="1" dirty="0" smtClean="0">
                <a:solidFill>
                  <a:schemeClr val="tx1"/>
                </a:solidFill>
              </a:rPr>
              <a:t>馬太福音</a:t>
            </a:r>
            <a:r>
              <a:rPr lang="en-US" altLang="zh-CN" sz="3600" b="1" dirty="0" smtClean="0">
                <a:solidFill>
                  <a:schemeClr val="tx1"/>
                </a:solidFill>
              </a:rPr>
              <a:t>Matthew </a:t>
            </a:r>
            <a:r>
              <a:rPr lang="en-US" altLang="zh-CN" sz="3600" b="1" dirty="0">
                <a:solidFill>
                  <a:schemeClr val="tx1"/>
                </a:solidFill>
              </a:rPr>
              <a:t>28</a:t>
            </a:r>
            <a:r>
              <a:rPr lang="zh-CN" altLang="en-US" sz="3600" b="1" dirty="0">
                <a:solidFill>
                  <a:schemeClr val="tx1"/>
                </a:solidFill>
              </a:rPr>
              <a:t>：</a:t>
            </a:r>
            <a:r>
              <a:rPr lang="en-US" altLang="zh-CN" sz="3600" b="1" dirty="0">
                <a:solidFill>
                  <a:schemeClr val="tx1"/>
                </a:solidFill>
              </a:rPr>
              <a:t>20</a:t>
            </a:r>
            <a:r>
              <a:rPr lang="en-US" altLang="zh-CN" sz="3600" b="1" dirty="0" smtClean="0">
                <a:solidFill>
                  <a:schemeClr val="tx1"/>
                </a:solidFill>
              </a:rPr>
              <a:t>】</a:t>
            </a:r>
          </a:p>
          <a:p>
            <a:pPr algn="l">
              <a:lnSpc>
                <a:spcPct val="110000"/>
              </a:lnSpc>
            </a:pPr>
            <a:r>
              <a:rPr lang="zh-CN" altLang="en-US" sz="3600" b="1" dirty="0" smtClean="0">
                <a:solidFill>
                  <a:schemeClr val="tx1"/>
                </a:solidFill>
              </a:rPr>
              <a:t>凡我所吩咐你們的，都教訓他們遵守，我就常與你們同在，直到世界的末了。</a:t>
            </a:r>
          </a:p>
          <a:p>
            <a:pPr algn="l">
              <a:lnSpc>
                <a:spcPct val="110000"/>
              </a:lnSpc>
            </a:pPr>
            <a:r>
              <a:rPr lang="en-US" altLang="zh-CN" sz="3600" b="1" dirty="0" smtClean="0">
                <a:solidFill>
                  <a:schemeClr val="tx1"/>
                </a:solidFill>
              </a:rPr>
              <a:t>and </a:t>
            </a:r>
            <a:r>
              <a:rPr lang="en-US" altLang="zh-CN" sz="3600" b="1" dirty="0">
                <a:solidFill>
                  <a:schemeClr val="tx1"/>
                </a:solidFill>
              </a:rPr>
              <a:t>teaching them to obey everything I have commanded you. And surely I am with you always, to the very end of the age.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rmAutofit/>
          </a:bodyPr>
          <a:lstStyle/>
          <a:p>
            <a:pPr algn="l">
              <a:lnSpc>
                <a:spcPct val="110000"/>
              </a:lnSpc>
            </a:pPr>
            <a:r>
              <a:rPr lang="en-US" altLang="zh-CN" sz="3600" b="1" dirty="0" smtClean="0">
                <a:solidFill>
                  <a:schemeClr val="tx1"/>
                </a:solidFill>
              </a:rPr>
              <a:t>[</a:t>
            </a:r>
            <a:r>
              <a:rPr lang="zh-CN" altLang="en-US" sz="3600" b="1" dirty="0" smtClean="0">
                <a:solidFill>
                  <a:schemeClr val="tx1"/>
                </a:solidFill>
              </a:rPr>
              <a:t>彼得前書 </a:t>
            </a:r>
            <a:r>
              <a:rPr lang="en-US" altLang="zh-CN" sz="3600" b="1" dirty="0" smtClean="0">
                <a:solidFill>
                  <a:schemeClr val="tx1"/>
                </a:solidFill>
              </a:rPr>
              <a:t>1 </a:t>
            </a:r>
            <a:r>
              <a:rPr lang="en-US" altLang="zh-CN" sz="3600" b="1" dirty="0">
                <a:solidFill>
                  <a:schemeClr val="tx1"/>
                </a:solidFill>
              </a:rPr>
              <a:t>Peter 1: 22] </a:t>
            </a:r>
            <a:endParaRPr lang="en-US" altLang="zh-CN" sz="3600" b="1" dirty="0" smtClean="0">
              <a:solidFill>
                <a:schemeClr val="tx1"/>
              </a:solidFill>
            </a:endParaRPr>
          </a:p>
          <a:p>
            <a:pPr algn="l">
              <a:lnSpc>
                <a:spcPct val="110000"/>
              </a:lnSpc>
            </a:pPr>
            <a:r>
              <a:rPr lang="zh-CN" altLang="en-US" sz="3600" b="1" dirty="0" smtClean="0">
                <a:solidFill>
                  <a:schemeClr val="tx1"/>
                </a:solidFill>
              </a:rPr>
              <a:t>你們既因順從真理，潔淨了自己的心，以致愛弟兄沒有虛假，就當從心裡彼此切實相愛（“從心裡”有古卷作“從清潔的心”）。</a:t>
            </a:r>
          </a:p>
          <a:p>
            <a:pPr algn="l">
              <a:lnSpc>
                <a:spcPct val="110000"/>
              </a:lnSpc>
            </a:pPr>
            <a:r>
              <a:rPr lang="en-US" altLang="zh-CN" sz="3600" b="1" dirty="0" smtClean="0">
                <a:solidFill>
                  <a:schemeClr val="tx1"/>
                </a:solidFill>
              </a:rPr>
              <a:t>Since </a:t>
            </a:r>
            <a:r>
              <a:rPr lang="en-US" altLang="zh-CN" sz="3600" b="1" dirty="0">
                <a:solidFill>
                  <a:schemeClr val="tx1"/>
                </a:solidFill>
              </a:rPr>
              <a:t>you have in obedience to the truth purified your souls for a sincere love of the brethren, fervently love one another from the heart,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en-US" altLang="zh-CN" sz="3600" b="1" dirty="0" smtClean="0">
                <a:solidFill>
                  <a:schemeClr val="tx1"/>
                </a:solidFill>
              </a:rPr>
              <a:t>【</a:t>
            </a:r>
            <a:r>
              <a:rPr lang="zh-CN" altLang="en-US" sz="3600" b="1" dirty="0" smtClean="0">
                <a:solidFill>
                  <a:schemeClr val="tx1"/>
                </a:solidFill>
              </a:rPr>
              <a:t>彼得前書</a:t>
            </a:r>
            <a:r>
              <a:rPr lang="en-US" altLang="zh-CN" sz="3600" b="1" dirty="0" smtClean="0">
                <a:solidFill>
                  <a:schemeClr val="tx1"/>
                </a:solidFill>
              </a:rPr>
              <a:t>1 </a:t>
            </a:r>
            <a:r>
              <a:rPr lang="en-US" altLang="zh-CN" sz="3600" b="1" dirty="0">
                <a:solidFill>
                  <a:schemeClr val="tx1"/>
                </a:solidFill>
              </a:rPr>
              <a:t>Peter 4</a:t>
            </a:r>
            <a:r>
              <a:rPr lang="zh-CN" altLang="en-US" sz="3600" b="1" dirty="0">
                <a:solidFill>
                  <a:schemeClr val="tx1"/>
                </a:solidFill>
              </a:rPr>
              <a:t>：</a:t>
            </a:r>
            <a:r>
              <a:rPr lang="en-US" altLang="zh-CN" sz="3600" b="1" dirty="0">
                <a:solidFill>
                  <a:schemeClr val="tx1"/>
                </a:solidFill>
              </a:rPr>
              <a:t>7-8</a:t>
            </a:r>
            <a:r>
              <a:rPr lang="en-US" altLang="zh-CN" sz="3600" b="1" dirty="0" smtClean="0">
                <a:solidFill>
                  <a:schemeClr val="tx1"/>
                </a:solidFill>
              </a:rPr>
              <a:t>】</a:t>
            </a:r>
            <a:r>
              <a:rPr lang="zh-CN" altLang="en-US" sz="3600" b="1" dirty="0" smtClean="0">
                <a:solidFill>
                  <a:schemeClr val="tx1"/>
                </a:solidFill>
              </a:rPr>
              <a:t>萬物的結局近了，所以你們要謹慎自守，警醒禱告。最要緊的是彼此切實相愛，因為愛能遮掩許多的罪。</a:t>
            </a:r>
          </a:p>
          <a:p>
            <a:pPr algn="l">
              <a:lnSpc>
                <a:spcPct val="110000"/>
              </a:lnSpc>
            </a:pPr>
            <a:r>
              <a:rPr lang="en-US" altLang="zh-CN" sz="3600" b="1" dirty="0" smtClean="0">
                <a:solidFill>
                  <a:schemeClr val="tx1"/>
                </a:solidFill>
              </a:rPr>
              <a:t>The </a:t>
            </a:r>
            <a:r>
              <a:rPr lang="en-US" altLang="zh-CN" sz="3600" b="1" dirty="0">
                <a:solidFill>
                  <a:schemeClr val="tx1"/>
                </a:solidFill>
              </a:rPr>
              <a:t>end of all things is near. Therefore be clear minded and self-controlled so that you can pray. Above all, love each other deeply, because love covers over a multitude of sins.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en-US" altLang="zh-CN" sz="3500" b="1" dirty="0" smtClean="0">
                <a:solidFill>
                  <a:schemeClr val="tx1"/>
                </a:solidFill>
              </a:rPr>
              <a:t>【</a:t>
            </a:r>
            <a:r>
              <a:rPr lang="zh-CN" altLang="en-US" sz="3500" b="1" dirty="0" smtClean="0">
                <a:solidFill>
                  <a:schemeClr val="tx1"/>
                </a:solidFill>
              </a:rPr>
              <a:t>雅各書 </a:t>
            </a:r>
            <a:r>
              <a:rPr lang="en-US" altLang="zh-CN" sz="3500" b="1" dirty="0" smtClean="0">
                <a:solidFill>
                  <a:schemeClr val="tx1"/>
                </a:solidFill>
              </a:rPr>
              <a:t>James </a:t>
            </a:r>
            <a:r>
              <a:rPr lang="en-US" altLang="zh-CN" sz="3500" b="1" dirty="0">
                <a:solidFill>
                  <a:schemeClr val="tx1"/>
                </a:solidFill>
              </a:rPr>
              <a:t>5</a:t>
            </a:r>
            <a:r>
              <a:rPr lang="zh-CN" altLang="en-US" sz="3500" b="1" dirty="0">
                <a:solidFill>
                  <a:schemeClr val="tx1"/>
                </a:solidFill>
              </a:rPr>
              <a:t>：</a:t>
            </a:r>
            <a:r>
              <a:rPr lang="en-US" altLang="zh-CN" sz="3500" b="1" dirty="0">
                <a:solidFill>
                  <a:schemeClr val="tx1"/>
                </a:solidFill>
              </a:rPr>
              <a:t>19-20</a:t>
            </a:r>
            <a:r>
              <a:rPr lang="en-US" altLang="zh-CN" sz="3500" b="1" dirty="0" smtClean="0">
                <a:solidFill>
                  <a:schemeClr val="tx1"/>
                </a:solidFill>
              </a:rPr>
              <a:t>】</a:t>
            </a:r>
            <a:r>
              <a:rPr lang="zh-CN" altLang="en-US" sz="3500" b="1" dirty="0" smtClean="0">
                <a:solidFill>
                  <a:schemeClr val="tx1"/>
                </a:solidFill>
              </a:rPr>
              <a:t>我的弟兄們，你們中間若有失迷真道的，有人使他回轉。這人該知道叫一個罪人從迷路上轉回，便是救一個靈魂不死，並且遮蓋許多的罪。</a:t>
            </a:r>
          </a:p>
          <a:p>
            <a:pPr algn="l">
              <a:lnSpc>
                <a:spcPct val="110000"/>
              </a:lnSpc>
            </a:pPr>
            <a:r>
              <a:rPr lang="en-US" altLang="zh-CN" sz="3500" b="1" dirty="0" smtClean="0">
                <a:solidFill>
                  <a:schemeClr val="tx1"/>
                </a:solidFill>
              </a:rPr>
              <a:t>My </a:t>
            </a:r>
            <a:r>
              <a:rPr lang="en-US" altLang="zh-CN" sz="3500" b="1" dirty="0">
                <a:solidFill>
                  <a:schemeClr val="tx1"/>
                </a:solidFill>
              </a:rPr>
              <a:t>brothers, if one of you should wander from the truth and someone should bring him back, remember this: Whoever turns a sinner from the error of his way will save him from death and cover over a multitude of sins.</a:t>
            </a:r>
          </a:p>
        </p:txBody>
      </p:sp>
    </p:spTree>
    <p:extLst>
      <p:ext uri="{BB962C8B-B14F-4D97-AF65-F5344CB8AC3E}">
        <p14:creationId xmlns:p14="http://schemas.microsoft.com/office/powerpoint/2010/main" val="39389511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灰度">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2307</TotalTime>
  <Words>1952</Words>
  <Application>Microsoft Office PowerPoint</Application>
  <PresentationFormat>全屏显示(4:3)</PresentationFormat>
  <Paragraphs>89</Paragraphs>
  <Slides>20</Slides>
  <Notes>18</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20</vt:i4>
      </vt:variant>
    </vt:vector>
  </HeadingPairs>
  <TitlesOfParts>
    <vt:vector size="25" baseType="lpstr">
      <vt:lpstr>新細明體</vt:lpstr>
      <vt:lpstr>宋体</vt:lpstr>
      <vt:lpstr>Arial</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240</cp:revision>
  <dcterms:created xsi:type="dcterms:W3CDTF">2014-02-25T17:54:08Z</dcterms:created>
  <dcterms:modified xsi:type="dcterms:W3CDTF">2016-01-24T03:50:37Z</dcterms:modified>
</cp:coreProperties>
</file>